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6" d="100"/>
          <a:sy n="106" d="100"/>
        </p:scale>
        <p:origin x="-90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9BC7-40D7-48A3-9A1E-A41D99E19C9B}" type="datetimeFigureOut">
              <a:rPr lang="pt-BR" smtClean="0"/>
              <a:t>23/02/2022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6464-72E8-498F-9F24-BAA6FAF069A7}" type="slidenum">
              <a:rPr lang="pt-BR" smtClean="0"/>
              <a:t>‹nº›</a:t>
            </a:fld>
            <a:endParaRPr lang="pt-BR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12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9BC7-40D7-48A3-9A1E-A41D99E19C9B}" type="datetimeFigureOut">
              <a:rPr lang="pt-BR" smtClean="0"/>
              <a:t>23/02/2022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6464-72E8-498F-9F24-BAA6FAF069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6838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9BC7-40D7-48A3-9A1E-A41D99E19C9B}" type="datetimeFigureOut">
              <a:rPr lang="pt-BR" smtClean="0"/>
              <a:t>23/02/2022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6464-72E8-498F-9F24-BAA6FAF069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7038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9BC7-40D7-48A3-9A1E-A41D99E19C9B}" type="datetimeFigureOut">
              <a:rPr lang="pt-BR" smtClean="0"/>
              <a:t>23/02/2022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6464-72E8-498F-9F24-BAA6FAF069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3213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9BC7-40D7-48A3-9A1E-A41D99E19C9B}" type="datetimeFigureOut">
              <a:rPr lang="pt-BR" smtClean="0"/>
              <a:t>23/02/2022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6464-72E8-498F-9F24-BAA6FAF069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5622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9BC7-40D7-48A3-9A1E-A41D99E19C9B}" type="datetimeFigureOut">
              <a:rPr lang="pt-BR" smtClean="0"/>
              <a:t>23/02/2022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6464-72E8-498F-9F24-BAA6FAF069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7100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9BC7-40D7-48A3-9A1E-A41D99E19C9B}" type="datetimeFigureOut">
              <a:rPr lang="pt-BR" smtClean="0"/>
              <a:t>23/02/2022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6464-72E8-498F-9F24-BAA6FAF069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4293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9BC7-40D7-48A3-9A1E-A41D99E19C9B}" type="datetimeFigureOut">
              <a:rPr lang="pt-BR" smtClean="0"/>
              <a:t>23/02/2022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6464-72E8-498F-9F24-BAA6FAF069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0909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9BC7-40D7-48A3-9A1E-A41D99E19C9B}" type="datetimeFigureOut">
              <a:rPr lang="pt-BR" smtClean="0"/>
              <a:t>23/02/2022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6464-72E8-498F-9F24-BAA6FAF069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1032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9BC7-40D7-48A3-9A1E-A41D99E19C9B}" type="datetimeFigureOut">
              <a:rPr lang="pt-BR" smtClean="0"/>
              <a:t>23/02/2022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6464-72E8-498F-9F24-BAA6FAF069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5735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9BC7-40D7-48A3-9A1E-A41D99E19C9B}" type="datetimeFigureOut">
              <a:rPr lang="pt-BR" smtClean="0"/>
              <a:t>23/02/2022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6464-72E8-498F-9F24-BAA6FAF069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044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9BC7-40D7-48A3-9A1E-A41D99E19C9B}" type="datetimeFigureOut">
              <a:rPr lang="pt-BR" smtClean="0"/>
              <a:t>23/02/2022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6464-72E8-498F-9F24-BAA6FAF069A7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86831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9BC7-40D7-48A3-9A1E-A41D99E19C9B}" type="datetimeFigureOut">
              <a:rPr lang="pt-BR" smtClean="0"/>
              <a:t>23/02/2022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6464-72E8-498F-9F24-BAA6FAF069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4648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9BC7-40D7-48A3-9A1E-A41D99E19C9B}" type="datetimeFigureOut">
              <a:rPr lang="pt-BR" smtClean="0"/>
              <a:t>23/02/2022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6464-72E8-498F-9F24-BAA6FAF069A7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7336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9BC7-40D7-48A3-9A1E-A41D99E19C9B}" type="datetimeFigureOut">
              <a:rPr lang="pt-BR" smtClean="0"/>
              <a:t>23/02/2022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6464-72E8-498F-9F24-BAA6FAF069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6530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9BC7-40D7-48A3-9A1E-A41D99E19C9B}" type="datetimeFigureOut">
              <a:rPr lang="pt-BR" smtClean="0"/>
              <a:t>23/02/2022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6464-72E8-498F-9F24-BAA6FAF069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39039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9BC7-40D7-48A3-9A1E-A41D99E19C9B}" type="datetimeFigureOut">
              <a:rPr lang="pt-BR" smtClean="0"/>
              <a:t>23/02/2022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6464-72E8-498F-9F24-BAA6FAF069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9106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9C09BC7-40D7-48A3-9A1E-A41D99E19C9B}" type="datetimeFigureOut">
              <a:rPr lang="pt-BR" smtClean="0"/>
              <a:t>23/02/2022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1976464-72E8-498F-9F24-BAA6FAF069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099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17069E2-19AF-4EEE-8389-D344F4634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0742" y="1707776"/>
            <a:ext cx="6019800" cy="114300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Catequese Batismal</a:t>
            </a:r>
            <a:r>
              <a:rPr lang="pt-BR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t-BR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pt-BR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t-BR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sz="3600" dirty="0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19FD83DB-FC61-4FB7-8D90-0B04781D48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32431" y="3028078"/>
            <a:ext cx="6021388" cy="2048933"/>
          </a:xfrm>
        </p:spPr>
        <p:txBody>
          <a:bodyPr>
            <a:normAutofit fontScale="92500" lnSpcReduction="20000"/>
          </a:bodyPr>
          <a:lstStyle/>
          <a:p>
            <a:r>
              <a:rPr lang="pt-BR" sz="36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O que é:</a:t>
            </a:r>
            <a:r>
              <a:rPr lang="pt-BR" sz="36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3600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Preparação de Pais e padrinhos para o Batismo de seus filhos e afilhados</a:t>
            </a:r>
            <a:r>
              <a:rPr lang="pt-BR" sz="2400" dirty="0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t-BR" sz="2400" dirty="0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1026" name="Picture 2" descr="Kit Catequese Batismal - Bolsa/Livro/Encartes - Edições CNBB">
            <a:extLst>
              <a:ext uri="{FF2B5EF4-FFF2-40B4-BE49-F238E27FC236}">
                <a16:creationId xmlns="" xmlns:a16="http://schemas.microsoft.com/office/drawing/2014/main" id="{6DBC6596-BEF6-4986-8B38-704F0ECC6053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3" r="12223"/>
          <a:stretch>
            <a:fillRect/>
          </a:stretch>
        </p:blipFill>
        <p:spPr bwMode="auto">
          <a:xfrm>
            <a:off x="942788" y="917990"/>
            <a:ext cx="3766473" cy="50076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2" descr="C:\Users\Jefferson\Pictures\Pastoral Familiar\Logomarcas\PASTORAL_FAMILIA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1807" y="299662"/>
            <a:ext cx="1376738" cy="137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52" y="5628687"/>
            <a:ext cx="770384" cy="10218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95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="" xmlns:a16="http://schemas.microsoft.com/office/drawing/2014/main" id="{FEDED191-000E-4FE1-AEFB-40C08D27F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6277" y="124478"/>
            <a:ext cx="6019800" cy="1143000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Justificativa: 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Espaço Reservado para Texto 8">
            <a:extLst>
              <a:ext uri="{FF2B5EF4-FFF2-40B4-BE49-F238E27FC236}">
                <a16:creationId xmlns="" xmlns:a16="http://schemas.microsoft.com/office/drawing/2014/main" id="{636B8C12-0CFE-4507-A59F-16EA2DB896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44011" y="1308006"/>
            <a:ext cx="6258460" cy="3346897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 realidade e os desafios do mundo moderno,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 busca do mais fácil, do mais rápido,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do menos  comprometedor da busca de uma religiosidade sem muito compromisso, </a:t>
            </a:r>
            <a:endParaRPr lang="pt-BR" sz="1400" dirty="0">
              <a:solidFill>
                <a:schemeClr val="tx1">
                  <a:lumMod val="50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desafiam os processos de evangelização, de Iniciação à Vida cristã.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Surge então a necessidade de </a:t>
            </a:r>
            <a:r>
              <a:rPr lang="pt-BR" sz="2000" b="1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despertar </a:t>
            </a:r>
            <a:r>
              <a:rPr lang="pt-BR" sz="2000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as pessoas para uma maior adesão a Jesus Cristo, ao fortalecimento e amadurecimento da fé cristã.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Há a necessidade de novos métodos, trabalho mais personalizado, evitando grandes encontros, formações em massa e rápidas, não produzem o efeito almejado</a:t>
            </a:r>
            <a:endParaRPr lang="pt-BR" sz="20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3074" name="Picture 2" descr="Vetores de Relógio Despertador Desenho e mais imagens de Relógio - iStock">
            <a:extLst>
              <a:ext uri="{FF2B5EF4-FFF2-40B4-BE49-F238E27FC236}">
                <a16:creationId xmlns="" xmlns:a16="http://schemas.microsoft.com/office/drawing/2014/main" id="{BA52792C-E529-4735-BB65-E53340535C78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5" r="14115"/>
          <a:stretch>
            <a:fillRect/>
          </a:stretch>
        </p:blipFill>
        <p:spPr bwMode="auto">
          <a:xfrm>
            <a:off x="804454" y="1251790"/>
            <a:ext cx="3280974" cy="40822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efferson\Pictures\Pastoral Familiar\Logomarcas\PASTORAL_FAMILIA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1807" y="299662"/>
            <a:ext cx="1376738" cy="137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52" y="5628687"/>
            <a:ext cx="770384" cy="10218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667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niciação à Vida Cristão – Por Dom Wilson Arquidiocese de Florianópolis/SC">
            <a:extLst>
              <a:ext uri="{FF2B5EF4-FFF2-40B4-BE49-F238E27FC236}">
                <a16:creationId xmlns="" xmlns:a16="http://schemas.microsoft.com/office/drawing/2014/main" id="{94BEE160-EA08-49F7-9173-35E4A4D0C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850" y="829418"/>
            <a:ext cx="3950418" cy="559021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2D6973C-F305-430C-9199-1BF6C6A0F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74" y="278272"/>
            <a:ext cx="6019800" cy="1143000"/>
          </a:xfrm>
        </p:spPr>
        <p:txBody>
          <a:bodyPr/>
          <a:lstStyle/>
          <a:p>
            <a:r>
              <a:rPr lang="pt-BR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Para que: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1152D126-5A76-4685-AC0B-220458E9E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7418" y="1053536"/>
            <a:ext cx="6075101" cy="3872385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2000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pt-BR" sz="2000" dirty="0"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Para </a:t>
            </a:r>
            <a:r>
              <a:rPr lang="pt-BR" sz="2000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oferecer uma catequese de Iniciação à vida cristã com inspiração catecumenal para formar cristãos discípulos missionários de Jesus;</a:t>
            </a:r>
            <a:endParaRPr lang="pt-BR" sz="2000" dirty="0">
              <a:solidFill>
                <a:schemeClr val="tx1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2000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- Para garantir uma formação mais personalizada que leve em conta a  realidade da família e leve a um maior comprometimento com a vivência do sacramento;</a:t>
            </a:r>
            <a:endParaRPr lang="pt-BR" sz="2000" dirty="0">
              <a:solidFill>
                <a:schemeClr val="tx1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2000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- Para oferecer um itinerário que integre os momentos de encontro com a Palavra de Deus, a oração, a partilha e fazer a </a:t>
            </a:r>
            <a:r>
              <a:rPr lang="pt-BR" sz="2000" dirty="0" smtClean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		  	experiência </a:t>
            </a:r>
            <a:r>
              <a:rPr lang="pt-BR" sz="2000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da Igreja na casa;</a:t>
            </a:r>
            <a:endParaRPr lang="pt-BR" sz="2000" dirty="0">
              <a:solidFill>
                <a:schemeClr val="tx1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7" name="Picture 2" descr="C:\Users\Jefferson\Pictures\Pastoral Familiar\Logomarcas\PASTORAL_FAMILIA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1807" y="299662"/>
            <a:ext cx="1376738" cy="137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52" y="5628687"/>
            <a:ext cx="770384" cy="10218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811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C48F840-FCCF-4636-B990-89AC7E336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5700" y="541789"/>
            <a:ext cx="6019800" cy="758505"/>
          </a:xfrm>
        </p:spPr>
        <p:txBody>
          <a:bodyPr/>
          <a:lstStyle/>
          <a:p>
            <a:r>
              <a:rPr lang="pt-B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Quando</a:t>
            </a:r>
            <a:r>
              <a:rPr lang="pt-BR" sz="2800" b="1" dirty="0"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F5EB636E-17F3-46A9-A082-8B3D9A2FF3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15236" y="1988172"/>
            <a:ext cx="6021388" cy="2048933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Sempre que houver pais e padrinhos que procuram o sacramento do batismo para seus filhos; </a:t>
            </a:r>
            <a:endParaRPr lang="pt-BR" sz="2400" dirty="0" smtClean="0">
              <a:solidFill>
                <a:schemeClr val="tx1">
                  <a:lumMod val="50000"/>
                </a:schemeClr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pt-BR" sz="2400" dirty="0" smtClean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pt-BR" sz="2400" dirty="0">
              <a:solidFill>
                <a:schemeClr val="tx1">
                  <a:lumMod val="50000"/>
                </a:schemeClr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Conforme o calendário  organizado pelas paróquias para esta preparação;</a:t>
            </a:r>
            <a:endParaRPr lang="pt-BR" sz="2400" dirty="0">
              <a:solidFill>
                <a:schemeClr val="tx1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sz="24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5122" name="Picture 2" descr="Qual é o papel dos padrinhos na vida das crianças? - Sou Mamãe">
            <a:extLst>
              <a:ext uri="{FF2B5EF4-FFF2-40B4-BE49-F238E27FC236}">
                <a16:creationId xmlns="" xmlns:a16="http://schemas.microsoft.com/office/drawing/2014/main" id="{22E3729F-5BC9-4C8B-8044-E8AA3501F733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9" r="26029"/>
          <a:stretch>
            <a:fillRect/>
          </a:stretch>
        </p:blipFill>
        <p:spPr bwMode="auto">
          <a:xfrm>
            <a:off x="1026022" y="1157186"/>
            <a:ext cx="3280974" cy="4185779"/>
          </a:xfrm>
          <a:prstGeom prst="rect">
            <a:avLst/>
          </a:prstGeom>
          <a:ln w="2286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efferson\Pictures\Pastoral Familiar\Logomarcas\PASTORAL_FAMILIA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1807" y="299662"/>
            <a:ext cx="1376738" cy="137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52" y="5628687"/>
            <a:ext cx="770384" cy="10218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232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CFD2CEB-D883-4F45-92B4-87D276C73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626" y="1161176"/>
            <a:ext cx="6019800" cy="515224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Onde: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CBA6A947-6F61-4786-A898-B03F3B22F4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6944" y="914400"/>
            <a:ext cx="6021388" cy="2048933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pt-BR" sz="2800" dirty="0">
              <a:solidFill>
                <a:schemeClr val="tx1">
                  <a:lumMod val="50000"/>
                </a:schemeClr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800" dirty="0">
              <a:solidFill>
                <a:schemeClr val="tx1">
                  <a:lumMod val="50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800" dirty="0">
              <a:solidFill>
                <a:schemeClr val="tx1">
                  <a:lumMod val="50000"/>
                </a:schemeClr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Nas paróquias, comunidades, conforme a organização paroquial, nas famílias dos pais e/ou padrinhos  que solicitam o batismo dos seus filhos e afilhados.</a:t>
            </a:r>
            <a:endParaRPr lang="pt-BR" sz="2800" dirty="0">
              <a:solidFill>
                <a:schemeClr val="tx1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sz="28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6146" name="Picture 2" descr="Pouca igreja ilustração do vetor. Ilustração de roma, deus - 1374305">
            <a:extLst>
              <a:ext uri="{FF2B5EF4-FFF2-40B4-BE49-F238E27FC236}">
                <a16:creationId xmlns="" xmlns:a16="http://schemas.microsoft.com/office/drawing/2014/main" id="{A75C4468-19EC-4A7E-BA9B-18D0FDA7ABAB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4" r="10994"/>
          <a:stretch>
            <a:fillRect/>
          </a:stretch>
        </p:blipFill>
        <p:spPr bwMode="auto">
          <a:xfrm>
            <a:off x="6976860" y="1376083"/>
            <a:ext cx="3280974" cy="45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efferson\Pictures\Pastoral Familiar\Logomarcas\PASTORAL_FAMILIA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1807" y="299662"/>
            <a:ext cx="1376738" cy="137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52" y="5628687"/>
            <a:ext cx="770384" cy="10218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388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60E706F-513B-4389-95B9-D8772DC0E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6294" y="757025"/>
            <a:ext cx="6019800" cy="607503"/>
          </a:xfrm>
        </p:spPr>
        <p:txBody>
          <a:bodyPr/>
          <a:lstStyle/>
          <a:p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Como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D2CE535C-1EF9-4D84-99BE-BD6532CAA2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89725" y="1421113"/>
            <a:ext cx="6483070" cy="2804252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- Fazendo a inscrição na secretaria paroquial; </a:t>
            </a:r>
            <a:endParaRPr lang="pt-BR" dirty="0">
              <a:solidFill>
                <a:schemeClr val="tx1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          - Encaminhando os dados para os responsáveis do Batismo </a:t>
            </a:r>
            <a:endParaRPr lang="pt-BR" dirty="0">
              <a:solidFill>
                <a:schemeClr val="tx1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          - Realizando as visitas às famílias dos batizandos</a:t>
            </a:r>
            <a:endParaRPr lang="pt-BR" dirty="0">
              <a:solidFill>
                <a:schemeClr val="tx1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          - Agendando e realizando os encontros previstos: Um primeiro encontro  com todos apresentando o  kerígma;</a:t>
            </a:r>
            <a:endParaRPr lang="pt-BR" dirty="0">
              <a:solidFill>
                <a:schemeClr val="tx1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          -Três encontros na família, com os temas propostos no material adotado</a:t>
            </a:r>
            <a:r>
              <a:rPr lang="pt-BR" i="1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– Catequese Batismal da CNBB;</a:t>
            </a:r>
            <a:endParaRPr lang="pt-BR" dirty="0">
              <a:solidFill>
                <a:schemeClr val="tx1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i="1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          - Agendando o dia da celebração do Batismo conforme a programação nas paróquias;</a:t>
            </a:r>
            <a:endParaRPr lang="pt-BR" dirty="0">
              <a:solidFill>
                <a:schemeClr val="tx1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7172" name="Picture 4" descr="MaisPB • A instigante pressa dos jovens">
            <a:extLst>
              <a:ext uri="{FF2B5EF4-FFF2-40B4-BE49-F238E27FC236}">
                <a16:creationId xmlns="" xmlns:a16="http://schemas.microsoft.com/office/drawing/2014/main" id="{4514FDA4-3A0C-4CFB-962B-BC8A092D3AC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76" r="26076"/>
          <a:stretch>
            <a:fillRect/>
          </a:stretch>
        </p:blipFill>
        <p:spPr bwMode="auto">
          <a:xfrm>
            <a:off x="397341" y="779929"/>
            <a:ext cx="3499098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1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6" name="Picture 2" descr="C:\Users\Jefferson\Pictures\Pastoral Familiar\Logomarcas\PASTORAL_FAMILIA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1807" y="299662"/>
            <a:ext cx="1376738" cy="137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52" y="5628687"/>
            <a:ext cx="770384" cy="10218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856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A0DC5D9-C060-44AD-989A-698936D97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1119" y="1156447"/>
            <a:ext cx="6019800" cy="599114"/>
          </a:xfrm>
        </p:spPr>
        <p:txBody>
          <a:bodyPr/>
          <a:lstStyle/>
          <a:p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Quem: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F83B4D39-B60C-41BD-A541-E91C0FAB6E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33165" y="2310901"/>
            <a:ext cx="6021388" cy="2048933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r>
              <a:rPr lang="pt-BR" sz="3200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 </a:t>
            </a:r>
            <a:r>
              <a:rPr lang="pt-BR" sz="3200" dirty="0"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pt-BR" sz="3200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atequistas responsáveis pela Catequese Batismal nas </a:t>
            </a:r>
            <a:r>
              <a:rPr lang="pt-BR" sz="3200" dirty="0" smtClean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Paróquias, catequese </a:t>
            </a:r>
            <a:r>
              <a:rPr lang="pt-BR" sz="3200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batismal, pais e padrinhos; </a:t>
            </a:r>
            <a:endParaRPr lang="pt-BR" sz="3200" dirty="0">
              <a:solidFill>
                <a:schemeClr val="tx1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3200" b="1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pt-BR" sz="3200" dirty="0">
              <a:solidFill>
                <a:schemeClr val="tx1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8204" name="Picture 12" descr="Pastoral Do Batismo - Home | Facebook">
            <a:extLst>
              <a:ext uri="{FF2B5EF4-FFF2-40B4-BE49-F238E27FC236}">
                <a16:creationId xmlns="" xmlns:a16="http://schemas.microsoft.com/office/drawing/2014/main" id="{5539C79F-9BB6-4431-BA9F-CECAB31CB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669" y="1003740"/>
            <a:ext cx="3003127" cy="43277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6" name="Imagem 5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52" y="5628687"/>
            <a:ext cx="770384" cy="1021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C:\Users\Jefferson\Pictures\Pastoral Familiar\Logomarcas\PASTORAL_FAMILIA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1807" y="299662"/>
            <a:ext cx="1376738" cy="137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83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AAF0FC1-EAE2-442E-A6B6-4A5CBA73E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2812" y="978017"/>
            <a:ext cx="6019800" cy="557169"/>
          </a:xfrm>
        </p:spPr>
        <p:txBody>
          <a:bodyPr>
            <a:noAutofit/>
          </a:bodyPr>
          <a:lstStyle/>
          <a:p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Responsabilidade: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589B84AD-7240-4B57-AF86-49528971E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60059" y="2203325"/>
            <a:ext cx="6021388" cy="2048933"/>
          </a:xfrm>
        </p:spPr>
        <p:txBody>
          <a:bodyPr>
            <a:noAutofit/>
          </a:bodyPr>
          <a:lstStyle/>
          <a:p>
            <a:r>
              <a:rPr lang="pt-BR" sz="2800" dirty="0">
                <a:solidFill>
                  <a:schemeClr val="tx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 Pastoral familiar, Diácono José Bordini e as equipes paroquiais da catequese batismal e a comissão de Iniciação à vida Cristã da Arquidiocese;</a:t>
            </a:r>
            <a:endParaRPr lang="pt-BR" sz="2800" dirty="0">
              <a:solidFill>
                <a:schemeClr val="tx1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sz="28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5" name="Imagem 4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34" y="1268251"/>
            <a:ext cx="3433483" cy="3653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C:\Users\Jefferson\Pictures\Pastoral Familiar\Logomarcas\PASTORAL_FAMILIA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1807" y="299662"/>
            <a:ext cx="1376738" cy="137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07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1598D17-6225-4A5C-892F-3AD3311E8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107" y="1347749"/>
            <a:ext cx="4618916" cy="944173"/>
          </a:xfrm>
        </p:spPr>
        <p:txBody>
          <a:bodyPr/>
          <a:lstStyle/>
          <a:p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6042AE88-9B5D-4A46-9E68-EFA11668F1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62507" y="2567834"/>
            <a:ext cx="5964434" cy="2048933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>
                    <a:lumMod val="50000"/>
                  </a:schemeClr>
                </a:solidFill>
              </a:rPr>
              <a:t>Livro de catequese batismal </a:t>
            </a:r>
            <a:endParaRPr lang="pt-BR" sz="2800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pt-BR" sz="2800" dirty="0" smtClean="0">
                <a:solidFill>
                  <a:schemeClr val="tx1">
                    <a:lumMod val="50000"/>
                  </a:schemeClr>
                </a:solidFill>
              </a:rPr>
              <a:t>   da </a:t>
            </a:r>
            <a:r>
              <a:rPr lang="pt-BR" sz="2800" dirty="0">
                <a:solidFill>
                  <a:schemeClr val="tx1">
                    <a:lumMod val="50000"/>
                  </a:schemeClr>
                </a:solidFill>
              </a:rPr>
              <a:t>CNBB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>
                    <a:lumMod val="50000"/>
                  </a:schemeClr>
                </a:solidFill>
              </a:rPr>
              <a:t>Encantamento batismal </a:t>
            </a:r>
            <a:r>
              <a:rPr lang="pt-BR" sz="2800" dirty="0" smtClean="0">
                <a:solidFill>
                  <a:schemeClr val="tx1">
                    <a:lumMod val="50000"/>
                  </a:schemeClr>
                </a:solidFill>
              </a:rPr>
              <a:t>– Arquidiocese de Londrina</a:t>
            </a:r>
            <a:endParaRPr lang="pt-BR" sz="2800" dirty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>
                    <a:lumMod val="50000"/>
                  </a:schemeClr>
                </a:solidFill>
              </a:rPr>
              <a:t>Áudio </a:t>
            </a:r>
            <a:r>
              <a:rPr lang="pt-BR" sz="2800" dirty="0" smtClean="0">
                <a:solidFill>
                  <a:schemeClr val="tx1">
                    <a:lumMod val="50000"/>
                  </a:schemeClr>
                </a:solidFill>
              </a:rPr>
              <a:t>– visuais  </a:t>
            </a:r>
            <a:r>
              <a:rPr lang="pt-BR" sz="2800" dirty="0">
                <a:solidFill>
                  <a:schemeClr val="tx1">
                    <a:lumMod val="50000"/>
                  </a:schemeClr>
                </a:solidFill>
              </a:rPr>
              <a:t>- Arquidiocese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800" dirty="0">
              <a:solidFill>
                <a:schemeClr val="tx1">
                  <a:lumMod val="50000"/>
                </a:schemeClr>
              </a:solidFill>
            </a:endParaRPr>
          </a:p>
          <a:p>
            <a:endParaRPr lang="pt-BR" sz="28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7" name="Picture 2" descr="C:\Users\Jefferson\Pictures\Pastoral Familiar\Logomarcas\PASTORAL_FAMILIA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1807" y="299662"/>
            <a:ext cx="1376738" cy="137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Kit Catequese Batismal - Bolsa/Livro/Encartes - Edições CNBB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327" y="988031"/>
            <a:ext cx="5015849" cy="5015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52" y="5628687"/>
            <a:ext cx="770384" cy="10218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202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tia">
  <a:themeElements>
    <a:clrScheme name="Personalizada 1">
      <a:dk1>
        <a:srgbClr val="8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atia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at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98</TotalTime>
  <Words>393</Words>
  <Application>Microsoft Office PowerPoint</Application>
  <PresentationFormat>Personalizar</PresentationFormat>
  <Paragraphs>39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0" baseType="lpstr">
      <vt:lpstr>Fatia</vt:lpstr>
      <vt:lpstr>Catequese Batismal   </vt:lpstr>
      <vt:lpstr>Justificativa: </vt:lpstr>
      <vt:lpstr>Para que: </vt:lpstr>
      <vt:lpstr>Quando:</vt:lpstr>
      <vt:lpstr>Onde:</vt:lpstr>
      <vt:lpstr>Como:</vt:lpstr>
      <vt:lpstr>Quem:</vt:lpstr>
      <vt:lpstr>Responsabilidade:</vt:lpstr>
      <vt:lpstr>material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Catequese Batismal</dc:title>
  <dc:creator>Bordini</dc:creator>
  <cp:lastModifiedBy>Jefferson</cp:lastModifiedBy>
  <cp:revision>13</cp:revision>
  <dcterms:created xsi:type="dcterms:W3CDTF">2021-10-27T22:51:47Z</dcterms:created>
  <dcterms:modified xsi:type="dcterms:W3CDTF">2022-02-23T13:22:23Z</dcterms:modified>
</cp:coreProperties>
</file>