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8" r:id="rId4"/>
    <p:sldId id="268" r:id="rId5"/>
    <p:sldId id="277" r:id="rId6"/>
    <p:sldId id="283" r:id="rId7"/>
    <p:sldId id="278" r:id="rId8"/>
    <p:sldId id="259" r:id="rId9"/>
    <p:sldId id="286" r:id="rId10"/>
    <p:sldId id="275" r:id="rId11"/>
    <p:sldId id="279" r:id="rId12"/>
    <p:sldId id="287" r:id="rId1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52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210" y="476672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1 -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Pelas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estradas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nunca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sozinho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estás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745" y="908720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Contigo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pelo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Santa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Maria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vai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="" xmlns:a16="http://schemas.microsoft.com/office/drawing/2014/main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92696"/>
            <a:ext cx="7992888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Ó vem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conosco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caminhar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Santa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Maria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vem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="" xmlns:a16="http://schemas.microsoft.com/office/drawing/2014/main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24" y="404664"/>
            <a:ext cx="83534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2 –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Mesmo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digam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homens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nada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podes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mudar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="" xmlns:a16="http://schemas.microsoft.com/office/drawing/2014/main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992" y="404664"/>
            <a:ext cx="828092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Luta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um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mundo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novo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spc="-150" dirty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en-US" altLang="pt-BR" sz="7200" spc="-150" dirty="0" err="1" smtClean="0">
                <a:solidFill>
                  <a:schemeClr val="bg1"/>
                </a:solidFill>
                <a:latin typeface="Arial Black" pitchFamily="34" charset="0"/>
              </a:rPr>
              <a:t>unidade</a:t>
            </a:r>
            <a:endParaRPr lang="en-US" altLang="pt-BR" sz="7200" spc="-15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spc="-150" dirty="0" smtClean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spc="-150" dirty="0" err="1">
                <a:solidFill>
                  <a:schemeClr val="bg1"/>
                </a:solidFill>
                <a:latin typeface="Arial Black" pitchFamily="34" charset="0"/>
              </a:rPr>
              <a:t>paz</a:t>
            </a:r>
            <a:r>
              <a:rPr lang="en-US" altLang="pt-BR" sz="7200" spc="-15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spc="-15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="" xmlns:a16="http://schemas.microsoft.com/office/drawing/2014/main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132" y="260648"/>
            <a:ext cx="8352928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Ó vem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conosco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caminhar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Santa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Maria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vem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24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="" xmlns:a16="http://schemas.microsoft.com/office/drawing/2014/main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7" y="620688"/>
            <a:ext cx="7848873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3- 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pelo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mundo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homens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sem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conhecer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-se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vão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4">
            <a:extLst>
              <a:ext uri="{FF2B5EF4-FFF2-40B4-BE49-F238E27FC236}">
                <a16:creationId xmlns="" xmlns:a16="http://schemas.microsoft.com/office/drawing/2014/main" id="{9F5CBB7F-B732-41B8-B176-DA9A2E154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45" y="620688"/>
            <a:ext cx="83691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negues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nunca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tua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mão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quem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encontrar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="" xmlns:a16="http://schemas.microsoft.com/office/drawing/2014/main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93" y="476672"/>
            <a:ext cx="8352928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Ó vem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conosco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caminhar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Santa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Maria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vem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36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ângulo 4">
            <a:extLst>
              <a:ext uri="{FF2B5EF4-FFF2-40B4-BE49-F238E27FC236}">
                <a16:creationId xmlns="" xmlns:a16="http://schemas.microsoft.com/office/drawing/2014/main" id="{437FC93E-FDB6-4982-8532-89A816AB0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484784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4 - 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parecer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inútil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caminhar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tângulo 4">
            <a:extLst>
              <a:ext uri="{FF2B5EF4-FFF2-40B4-BE49-F238E27FC236}">
                <a16:creationId xmlns="" xmlns:a16="http://schemas.microsoft.com/office/drawing/2014/main" id="{F8A86ED8-417B-429C-8928-75EB2FAC0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908720"/>
            <a:ext cx="82089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Lembra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outros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seguirão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="" xmlns:a16="http://schemas.microsoft.com/office/drawing/2014/main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87" y="620688"/>
            <a:ext cx="8352928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Ó vem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conosco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caminhar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Santa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Maria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vem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36051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125</Words>
  <Application>Microsoft Office PowerPoint</Application>
  <PresentationFormat>Apresentação na tela (4:3)</PresentationFormat>
  <Paragraphs>41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2021-03-06T15:41:30Z</dcterms:modified>
</cp:coreProperties>
</file>