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59" r:id="rId5"/>
    <p:sldId id="260" r:id="rId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1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29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vou deixar 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 guiar e </a:t>
            </a:r>
          </a:p>
          <a:p>
            <a:pPr algn="ctr"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abandonar 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teu querer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94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Preciso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fazer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tua vontade em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minha vida 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05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Para onde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irei?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quem me apoiarei?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3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8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00"/>
              </a:lnSpc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seguirei,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eu irei aonde</a:t>
            </a:r>
          </a:p>
          <a:p>
            <a:pPr algn="ctr">
              <a:lnSpc>
                <a:spcPts val="8600"/>
              </a:lnSpc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fores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 :I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Tua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graça me basta</a:t>
            </a:r>
          </a:p>
          <a:p>
            <a:pPr algn="ctr"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amor me sustenta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62</Words>
  <Application>Microsoft Office PowerPoint</Application>
  <PresentationFormat>Apresentação na tela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2021-06-16T13:49:44Z</dcterms:modified>
</cp:coreProperties>
</file>