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58" r:id="rId4"/>
    <p:sldId id="268" r:id="rId5"/>
    <p:sldId id="277" r:id="rId6"/>
    <p:sldId id="278" r:id="rId7"/>
    <p:sldId id="283" r:id="rId8"/>
    <p:sldId id="284" r:id="rId9"/>
    <p:sldId id="259" r:id="rId10"/>
    <p:sldId id="275" r:id="rId11"/>
    <p:sldId id="285" r:id="rId12"/>
    <p:sldId id="286" r:id="rId1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1692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48680"/>
            <a:ext cx="8208912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1 - Quando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spc="-150" dirty="0">
                <a:solidFill>
                  <a:schemeClr val="bg1"/>
                </a:solidFill>
                <a:latin typeface="Arial Black" pitchFamily="34" charset="0"/>
              </a:rPr>
              <a:t>c</a:t>
            </a:r>
            <a:r>
              <a:rPr lang="pt-BR" altLang="pt-BR" sz="7200" spc="-150" dirty="0" smtClean="0">
                <a:solidFill>
                  <a:schemeClr val="bg1"/>
                </a:solidFill>
                <a:latin typeface="Arial Black" pitchFamily="34" charset="0"/>
              </a:rPr>
              <a:t>hamaste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spc="-15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spc="-150" dirty="0" smtClean="0">
                <a:solidFill>
                  <a:schemeClr val="bg1"/>
                </a:solidFill>
                <a:latin typeface="Arial Black" pitchFamily="34" charset="0"/>
              </a:rPr>
              <a:t>os </a:t>
            </a:r>
            <a:r>
              <a:rPr lang="pt-BR" altLang="pt-BR" sz="7200" spc="-150" dirty="0">
                <a:solidFill>
                  <a:schemeClr val="bg1"/>
                </a:solidFill>
                <a:latin typeface="Arial Black" pitchFamily="34" charset="0"/>
              </a:rPr>
              <a:t>doze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primeiros pra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Te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seguir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620688"/>
            <a:ext cx="820891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spc="-300" dirty="0">
                <a:solidFill>
                  <a:schemeClr val="bg1"/>
                </a:solidFill>
                <a:latin typeface="Arial Black" pitchFamily="34" charset="0"/>
              </a:rPr>
              <a:t>Sei que </a:t>
            </a:r>
            <a:r>
              <a:rPr lang="pt-BR" altLang="pt-BR" sz="7200" spc="-300" dirty="0" smtClean="0">
                <a:solidFill>
                  <a:schemeClr val="bg1"/>
                </a:solidFill>
                <a:latin typeface="Arial Black" pitchFamily="34" charset="0"/>
              </a:rPr>
              <a:t>chamavas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todos os que </a:t>
            </a:r>
            <a:endParaRPr lang="pt-BR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haviam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 vir.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515" y="692696"/>
            <a:ext cx="8136904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Tua voz me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fez refletir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deixei tudo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pra te seguir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136" y="1124744"/>
            <a:ext cx="83534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Nos teus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mares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eu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quero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navegar. :I 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:a16="http://schemas.microsoft.com/office/drawing/2014/main" xmlns="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688" y="620688"/>
            <a:ext cx="8208912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spc="-150" dirty="0" smtClean="0">
                <a:solidFill>
                  <a:schemeClr val="bg1"/>
                </a:solidFill>
                <a:latin typeface="Arial Black" pitchFamily="34" charset="0"/>
              </a:rPr>
              <a:t>2 - Quando </a:t>
            </a:r>
            <a:r>
              <a:rPr lang="pt-BR" altLang="pt-BR" sz="7200" spc="-150" dirty="0">
                <a:solidFill>
                  <a:schemeClr val="bg1"/>
                </a:solidFill>
                <a:latin typeface="Arial Black" pitchFamily="34" charset="0"/>
              </a:rPr>
              <a:t>pediste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aos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doze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primeiros: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ide e ensinai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:a16="http://schemas.microsoft.com/office/drawing/2014/main" xmlns="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7" y="836712"/>
            <a:ext cx="770485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Sei que pedias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 todos nós: evangelizai!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692696"/>
            <a:ext cx="799288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Tua voz me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fez refletir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deixei tudo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pra te seguir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310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052736"/>
            <a:ext cx="792088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Nos teus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mares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eu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quero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navegar. :I 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138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tângulo 4">
            <a:extLst>
              <a:ext uri="{FF2B5EF4-FFF2-40B4-BE49-F238E27FC236}">
                <a16:creationId xmlns:a16="http://schemas.microsoft.com/office/drawing/2014/main" xmlns="" id="{9F5CBB7F-B732-41B8-B176-DA9A2E154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764704"/>
            <a:ext cx="849694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spc="-300" dirty="0" smtClean="0">
                <a:solidFill>
                  <a:schemeClr val="bg1"/>
                </a:solidFill>
                <a:latin typeface="Arial Black" pitchFamily="34" charset="0"/>
              </a:rPr>
              <a:t>3 - Quando </a:t>
            </a:r>
            <a:r>
              <a:rPr lang="pt-BR" altLang="pt-BR" sz="7200" spc="-300" dirty="0">
                <a:solidFill>
                  <a:schemeClr val="bg1"/>
                </a:solidFill>
                <a:latin typeface="Arial Black" pitchFamily="34" charset="0"/>
              </a:rPr>
              <a:t>enviaste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os doze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primeiro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dois </a:t>
            </a:r>
            <a:endParaRPr lang="pt-BR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em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dois,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tângulo 4">
            <a:extLst>
              <a:ext uri="{FF2B5EF4-FFF2-40B4-BE49-F238E27FC236}">
                <a16:creationId xmlns:a16="http://schemas.microsoft.com/office/drawing/2014/main" xmlns="" id="{437FC93E-FDB6-4982-8532-89A816AB0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692696"/>
            <a:ext cx="8208912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Sei que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enviavas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todos os que </a:t>
            </a:r>
            <a:endParaRPr lang="pt-BR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viessem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depois.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764704"/>
            <a:ext cx="799288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Tua voz me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fez refletir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deixei tudo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pra te seguir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413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853" y="1052736"/>
            <a:ext cx="83534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Nos teus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mares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eu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quero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navegar. :I 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062697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134</Words>
  <Application>Microsoft Office PowerPoint</Application>
  <PresentationFormat>Apresentação na tela (4:3)</PresentationFormat>
  <Paragraphs>43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37</cp:revision>
  <dcterms:created xsi:type="dcterms:W3CDTF">2011-06-08T13:41:59Z</dcterms:created>
  <dcterms:modified xsi:type="dcterms:W3CDTF">2021-03-05T13:45:04Z</dcterms:modified>
</cp:coreProperties>
</file>