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83" r:id="rId5"/>
    <p:sldId id="268" r:id="rId6"/>
    <p:sldId id="277" r:id="rId7"/>
    <p:sldId id="284" r:id="rId8"/>
    <p:sldId id="278" r:id="rId9"/>
    <p:sldId id="259" r:id="rId10"/>
    <p:sldId id="285" r:id="rId11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9269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 a 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subiremos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ao altar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Senhor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860" y="692696"/>
            <a:ext cx="835292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1-Toda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Aqui está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encontro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 Deus.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9269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Ele mesmo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marcou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para nós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filhos seus.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9269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 a 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subiremos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ao altar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Senhor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590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1" y="764704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2 - Entre nós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o Pai Santo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está Jesus,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nosso irmão: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764704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Mediador,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sacerdote,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nosso ponto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união.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 a 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subiremos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ao altar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Senhor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14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1" y="764704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3 - Rezaremos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 Cristo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perfeito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l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ouvor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xmlns="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764704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seremos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pro Pai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uma imagem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de amor.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20688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 a 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subiremos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ao altar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Senhor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266132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94</Words>
  <Application>Microsoft Office PowerPoint</Application>
  <PresentationFormat>Apresentação na tela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38</cp:revision>
  <dcterms:created xsi:type="dcterms:W3CDTF">2011-06-08T13:41:59Z</dcterms:created>
  <dcterms:modified xsi:type="dcterms:W3CDTF">2021-03-03T22:24:51Z</dcterms:modified>
</cp:coreProperties>
</file>