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69" r:id="rId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Minha mãe e meus irmãos são aqueles que ouvem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 </a:t>
            </a:r>
            <a:r>
              <a:rPr lang="pt-BR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Lc</a:t>
            </a: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 8,21) </a:t>
            </a:r>
            <a:endParaRPr lang="pt-BR" sz="4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Melodia</a:t>
            </a: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  <a:endParaRPr lang="pt-BR" sz="4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Ir</a:t>
            </a: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. Celina </a:t>
            </a:r>
            <a:r>
              <a:rPr lang="pt-BR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Weschenfelder</a:t>
            </a:r>
            <a:r>
              <a:rPr lang="pt-BR" sz="4000" dirty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endParaRPr lang="en-US" alt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Minha mãe e meus irmãos são aqueles que ouvem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56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São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aqueles que ouvem, ouvem 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Palavra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 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praticam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09615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41</Words>
  <Application>Microsoft Office PowerPoint</Application>
  <PresentationFormat>Apresentação na tela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Design padrão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2021-02-11T14:56:21Z</dcterms:modified>
</cp:coreProperties>
</file>