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70" r:id="rId4"/>
    <p:sldId id="271" r:id="rId5"/>
    <p:sldId id="258" r:id="rId6"/>
    <p:sldId id="272" r:id="rId7"/>
    <p:sldId id="273" r:id="rId8"/>
    <p:sldId id="274" r:id="rId9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-2022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097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missa terminou já nos vamos retirar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tuas bênçãos nos venham a acompanhar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322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Voltemos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para casa com Deus no coração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46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missa terminou começou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nossa missão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326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 que nossos atos vos provem nosso amor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Transformem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nossas vidas num hino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louvor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360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pai celeste e ao filho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Deus de amor também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015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556" y="836712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Pertencem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toda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glória,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agora 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sempre amém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566564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65</Words>
  <Application>Microsoft Office PowerPoint</Application>
  <PresentationFormat>Apresentação na tela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2021-03-03T14:40:57Z</dcterms:modified>
</cp:coreProperties>
</file>