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8" r:id="rId4"/>
    <p:sldId id="268" r:id="rId5"/>
    <p:sldId id="277" r:id="rId6"/>
    <p:sldId id="278" r:id="rId7"/>
    <p:sldId id="283" r:id="rId8"/>
    <p:sldId id="284" r:id="rId9"/>
    <p:sldId id="259" r:id="rId10"/>
    <p:sldId id="275" r:id="rId11"/>
    <p:sldId id="289" r:id="rId12"/>
    <p:sldId id="285" r:id="rId13"/>
    <p:sldId id="286" r:id="rId14"/>
    <p:sldId id="279" r:id="rId15"/>
    <p:sldId id="280" r:id="rId16"/>
    <p:sldId id="290" r:id="rId17"/>
    <p:sldId id="288" r:id="rId18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6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3" y="908720"/>
            <a:ext cx="8119453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1–Ó Senhor nós estamos aqui,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Junto a mesa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da celebração,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:a16="http://schemas.microsoft.com/office/drawing/2014/main" xmlns="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656302"/>
            <a:ext cx="8744941" cy="620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Simplesmente atraídos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por Vós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,</a:t>
            </a: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Desejamos </a:t>
            </a: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formar </a:t>
            </a:r>
            <a:endParaRPr lang="pt-BR" altLang="pt-BR" sz="7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 eaLnBrk="1" hangingPunct="1">
              <a:lnSpc>
                <a:spcPts val="78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comunhão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980728"/>
            <a:ext cx="792088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Igualdade fraternidade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nesta mesa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nos ensinais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692696"/>
            <a:ext cx="856895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As lições que melhor educam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na eucaristia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é que nos dais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4">
            <a:extLst>
              <a:ext uri="{FF2B5EF4-FFF2-40B4-BE49-F238E27FC236}">
                <a16:creationId xmlns:a16="http://schemas.microsoft.com/office/drawing/2014/main" xmlns="" id="{974EC90B-2B46-4F48-B9B5-8036A8E5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548680"/>
            <a:ext cx="8496944" cy="704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2-Todos cantam</a:t>
            </a: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o vosso louvor, </a:t>
            </a: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Pois em vós </a:t>
            </a: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todos somos </a:t>
            </a: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irmãos.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4">
            <a:extLst>
              <a:ext uri="{FF2B5EF4-FFF2-40B4-BE49-F238E27FC236}">
                <a16:creationId xmlns:a16="http://schemas.microsoft.com/office/drawing/2014/main" xmlns="" id="{2882FF4E-FE9A-471A-8624-F705E586D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692696"/>
            <a:ext cx="8496944" cy="586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Ouviremos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com </a:t>
            </a: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fé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ó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Senhor,</a:t>
            </a: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os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apelos </a:t>
            </a: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da libertação.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980728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Igualdade fraternidade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nesta mesa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nos ensinais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940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836712"/>
            <a:ext cx="871296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As lições que melhor educam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na eucaristia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é que nos dais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140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4">
            <a:extLst>
              <a:ext uri="{FF2B5EF4-FFF2-40B4-BE49-F238E27FC236}">
                <a16:creationId xmlns:a16="http://schemas.microsoft.com/office/drawing/2014/main" xmlns="" id="{9F5CBB7F-B732-41B8-B176-DA9A2E154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764704"/>
            <a:ext cx="8424936" cy="689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None/>
              <a:defRPr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3-Este encontro </a:t>
            </a:r>
            <a:r>
              <a:rPr lang="pt-BR" altLang="pt-BR" sz="7200" spc="-150" dirty="0">
                <a:solidFill>
                  <a:schemeClr val="bg1"/>
                </a:solidFill>
                <a:latin typeface="Arial Black" panose="020B0A04020102020204" pitchFamily="34" charset="0"/>
              </a:rPr>
              <a:t>convosco, </a:t>
            </a:r>
            <a:r>
              <a:rPr lang="pt-BR" altLang="pt-BR" sz="7200" spc="-15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Senhor</a:t>
            </a:r>
            <a:r>
              <a:rPr lang="pt-BR" altLang="pt-BR" sz="7200" spc="-150" dirty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ts val="600"/>
              </a:spcBef>
              <a:buNone/>
              <a:defRPr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Incentiva </a:t>
            </a:r>
          </a:p>
          <a:p>
            <a:pPr algn="ctr" eaLnBrk="1" hangingPunct="1">
              <a:spcBef>
                <a:spcPts val="600"/>
              </a:spcBef>
              <a:buNone/>
              <a:defRPr/>
            </a:pPr>
            <a:r>
              <a:rPr lang="pt-BR" altLang="pt-BR" sz="7200" spc="-300" dirty="0">
                <a:solidFill>
                  <a:schemeClr val="bg1"/>
                </a:solidFill>
                <a:latin typeface="Arial Black" panose="020B0A04020102020204" pitchFamily="34" charset="0"/>
              </a:rPr>
              <a:t> a justiça e a paz;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ângulo 4">
            <a:extLst>
              <a:ext uri="{FF2B5EF4-FFF2-40B4-BE49-F238E27FC236}">
                <a16:creationId xmlns:a16="http://schemas.microsoft.com/office/drawing/2014/main" xmlns="" id="{437FC93E-FDB6-4982-8532-89A816AB0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772816"/>
            <a:ext cx="7632848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7600"/>
              </a:lnSpc>
              <a:spcBef>
                <a:spcPts val="60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Nos inquieta</a:t>
            </a:r>
          </a:p>
          <a:p>
            <a:pPr algn="ctr" eaLnBrk="1" hangingPunct="1">
              <a:lnSpc>
                <a:spcPts val="7600"/>
              </a:lnSpc>
              <a:spcBef>
                <a:spcPts val="600"/>
              </a:spcBef>
              <a:buFontTx/>
              <a:buNone/>
            </a:pPr>
            <a:r>
              <a:rPr lang="pt-BR" altLang="pt-BR" sz="7200" spc="-150" dirty="0">
                <a:solidFill>
                  <a:schemeClr val="bg1"/>
                </a:solidFill>
                <a:latin typeface="Arial Black" pitchFamily="34" charset="0"/>
              </a:rPr>
              <a:t> e convida </a:t>
            </a:r>
            <a:r>
              <a:rPr lang="pt-BR" altLang="pt-BR" sz="7200" spc="-150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pt-BR" altLang="pt-BR" sz="7200" spc="-150" dirty="0">
                <a:solidFill>
                  <a:schemeClr val="bg1"/>
                </a:solidFill>
                <a:latin typeface="Arial Black" pitchFamily="34" charset="0"/>
              </a:rPr>
              <a:t>sentir,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ângulo 4">
            <a:extLst>
              <a:ext uri="{FF2B5EF4-FFF2-40B4-BE49-F238E27FC236}">
                <a16:creationId xmlns:a16="http://schemas.microsoft.com/office/drawing/2014/main" xmlns="" id="{437FC93E-FDB6-4982-8532-89A816AB0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1556792"/>
            <a:ext cx="756084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7600"/>
              </a:lnSpc>
              <a:spcBef>
                <a:spcPts val="60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s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apelos </a:t>
            </a:r>
          </a:p>
          <a:p>
            <a:pPr algn="ctr" eaLnBrk="1" hangingPunct="1">
              <a:lnSpc>
                <a:spcPts val="7600"/>
              </a:lnSpc>
              <a:spcBef>
                <a:spcPts val="60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que o pobre </a:t>
            </a:r>
          </a:p>
          <a:p>
            <a:pPr algn="ctr" eaLnBrk="1" hangingPunct="1">
              <a:lnSpc>
                <a:spcPts val="7600"/>
              </a:lnSpc>
              <a:spcBef>
                <a:spcPts val="60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nos faz.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657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784887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Igualdade fraternidade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nesta mesa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nos ensinais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713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764704"/>
            <a:ext cx="864096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As lições que melhor educam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na eucaristia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é que nos dais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85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tângulo 4">
            <a:extLst>
              <a:ext uri="{FF2B5EF4-FFF2-40B4-BE49-F238E27FC236}">
                <a16:creationId xmlns:a16="http://schemas.microsoft.com/office/drawing/2014/main" xmlns="" id="{F8A86ED8-417B-429C-8928-75EB2FAC0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548680"/>
            <a:ext cx="8496944" cy="7183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None/>
              <a:defRPr/>
            </a:pP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4- Acolheis com</a:t>
            </a:r>
          </a:p>
          <a:p>
            <a:pPr algn="ctr" eaLnBrk="1" hangingPunct="1">
              <a:buNone/>
              <a:defRPr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vosso perdão</a:t>
            </a:r>
          </a:p>
          <a:p>
            <a:pPr algn="ctr" eaLnBrk="1" hangingPunct="1">
              <a:buNone/>
              <a:defRPr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todo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o </a:t>
            </a:r>
            <a:r>
              <a:rPr lang="pt-BR" altLang="pt-BR" sz="7200" spc="-3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homem disposto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</a:t>
            </a:r>
            <a:r>
              <a:rPr lang="pt-BR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crescer;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tângulo 4">
            <a:extLst>
              <a:ext uri="{FF2B5EF4-FFF2-40B4-BE49-F238E27FC236}">
                <a16:creationId xmlns:a16="http://schemas.microsoft.com/office/drawing/2014/main" xmlns="" id="{5E1574A0-5F22-40FB-A14C-8548EDD05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980728"/>
            <a:ext cx="8496944" cy="530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80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Ao redor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desta mesa Senhor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, </a:t>
            </a:r>
          </a:p>
          <a:p>
            <a:pPr algn="ctr" eaLnBrk="1" hangingPunct="1">
              <a:lnSpc>
                <a:spcPts val="80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unidade </a:t>
            </a:r>
          </a:p>
          <a:p>
            <a:pPr algn="ctr" eaLnBrk="1" hangingPunct="1">
              <a:lnSpc>
                <a:spcPts val="8000"/>
              </a:lnSpc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podemos </a:t>
            </a:r>
            <a:r>
              <a:rPr lang="pt-BR" altLang="pt-BR" sz="7200" dirty="0" smtClean="0">
                <a:solidFill>
                  <a:schemeClr val="bg1"/>
                </a:solidFill>
                <a:latin typeface="Arial Black" pitchFamily="34" charset="0"/>
              </a:rPr>
              <a:t>viver</a:t>
            </a: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4">
            <a:extLst>
              <a:ext uri="{FF2B5EF4-FFF2-40B4-BE49-F238E27FC236}">
                <a16:creationId xmlns:a16="http://schemas.microsoft.com/office/drawing/2014/main" xmlns="" id="{19D875F0-B141-476B-B880-C5B5065E7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980728"/>
            <a:ext cx="784887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Igualdade fraternidade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nesta mesa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nos ensinais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554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4">
            <a:extLst>
              <a:ext uri="{FF2B5EF4-FFF2-40B4-BE49-F238E27FC236}">
                <a16:creationId xmlns:a16="http://schemas.microsoft.com/office/drawing/2014/main" xmlns="" id="{7F51018B-EEAD-4997-8178-48AE719A5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908720"/>
            <a:ext cx="864096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|: As lições que melhor educam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na eucaristia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>
                <a:solidFill>
                  <a:schemeClr val="bg1"/>
                </a:solidFill>
                <a:latin typeface="Arial Black" pitchFamily="34" charset="0"/>
              </a:rPr>
              <a:t> é que nos dais :|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7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197595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184</Words>
  <Application>Microsoft Office PowerPoint</Application>
  <PresentationFormat>Apresentação na tela (4:3)</PresentationFormat>
  <Paragraphs>55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40</cp:revision>
  <dcterms:created xsi:type="dcterms:W3CDTF">2011-06-08T13:41:59Z</dcterms:created>
  <dcterms:modified xsi:type="dcterms:W3CDTF">2021-04-03T17:00:33Z</dcterms:modified>
</cp:coreProperties>
</file>