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8" r:id="rId4"/>
    <p:sldId id="270" r:id="rId5"/>
    <p:sldId id="271" r:id="rId6"/>
    <p:sldId id="272" r:id="rId7"/>
    <p:sldId id="273" r:id="rId8"/>
    <p:sldId id="259" r:id="rId9"/>
    <p:sldId id="274" r:id="rId10"/>
    <p:sldId id="275" r:id="rId11"/>
    <p:sldId id="276" r:id="rId12"/>
    <p:sldId id="277" r:id="rId13"/>
    <p:sldId id="260" r:id="rId14"/>
    <p:sldId id="278" r:id="rId15"/>
    <p:sldId id="279" r:id="rId16"/>
    <p:sldId id="280" r:id="rId17"/>
    <p:sldId id="281" r:id="rId18"/>
    <p:sldId id="261" r:id="rId19"/>
    <p:sldId id="282" r:id="rId20"/>
    <p:sldId id="283" r:id="rId21"/>
    <p:sldId id="284" r:id="rId22"/>
    <p:sldId id="285" r:id="rId23"/>
    <p:sldId id="286" r:id="rId24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42" y="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05273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Senhor é minha luz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é minha salvação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poderei temer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?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minha proteção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564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143000" indent="-1143000" algn="ctr" eaLnBrk="1" hangingPunct="1">
              <a:spcBef>
                <a:spcPct val="0"/>
              </a:spcBef>
              <a:buFontTx/>
              <a:buAutoNum type="arabicPeriod"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Senhor </a:t>
            </a:r>
            <a:endParaRPr lang="pt-BR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é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minha luz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é minha salvação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é que eu vou temer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?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é minha proteção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0639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Ele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guarda minha vida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eu não vou </a:t>
            </a:r>
            <a:endParaRPr lang="pt-BR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ter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medo,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não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:I</a:t>
            </a:r>
          </a:p>
        </p:txBody>
      </p:sp>
    </p:spTree>
    <p:extLst>
      <p:ext uri="{BB962C8B-B14F-4D97-AF65-F5344CB8AC3E}">
        <p14:creationId xmlns:p14="http://schemas.microsoft.com/office/powerpoint/2010/main" val="2361917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Senhor é minha luz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é minha salvação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029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poderei temer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?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minha proteção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467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2 - Quando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os maus vem avançando / procurando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me acuar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Desejando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ver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meu fim / querendo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matar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163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Inimigos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opressores /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é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vão se liquidar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:I</a:t>
            </a:r>
          </a:p>
        </p:txBody>
      </p:sp>
    </p:spTree>
    <p:extLst>
      <p:ext uri="{BB962C8B-B14F-4D97-AF65-F5344CB8AC3E}">
        <p14:creationId xmlns:p14="http://schemas.microsoft.com/office/powerpoint/2010/main" val="2944689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Senhor é minha luz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é minha salvação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084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poderei temer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?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minha proteção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780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3 - Se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um exército se armar /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contra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mim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não temerei </a:t>
            </a: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872" y="1164808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Meu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coração está firme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firme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ficarei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066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Se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estourar uma batalha / mesmo assim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confiarei :I</a:t>
            </a:r>
          </a:p>
        </p:txBody>
      </p:sp>
    </p:spTree>
    <p:extLst>
      <p:ext uri="{BB962C8B-B14F-4D97-AF65-F5344CB8AC3E}">
        <p14:creationId xmlns:p14="http://schemas.microsoft.com/office/powerpoint/2010/main" val="4153442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Senhor é minha luz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é minha salvação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43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poderei temer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?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minha proteção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150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4- Sei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hei de ver um dia / a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bondade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Senhor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Lá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na terra dos viventes / viverei no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amor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521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9675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Espera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em Deus cria coragem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/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621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spera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em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é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teu Senhor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:I</a:t>
            </a:r>
          </a:p>
        </p:txBody>
      </p:sp>
    </p:spTree>
    <p:extLst>
      <p:ext uri="{BB962C8B-B14F-4D97-AF65-F5344CB8AC3E}">
        <p14:creationId xmlns:p14="http://schemas.microsoft.com/office/powerpoint/2010/main" val="13208856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Senhor é minha luz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é minha salvação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049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poderei temer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?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Deus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minha proteção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116892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253</Words>
  <Application>Microsoft Office PowerPoint</Application>
  <PresentationFormat>Apresentação na tela (4:3)</PresentationFormat>
  <Paragraphs>54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41</cp:revision>
  <dcterms:created xsi:type="dcterms:W3CDTF">2011-06-08T13:41:59Z</dcterms:created>
  <dcterms:modified xsi:type="dcterms:W3CDTF">2021-02-27T23:59:25Z</dcterms:modified>
</cp:coreProperties>
</file>