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9" r:id="rId8"/>
    <p:sldId id="270" r:id="rId9"/>
    <p:sldId id="263" r:id="rId10"/>
    <p:sldId id="264" r:id="rId11"/>
    <p:sldId id="271" r:id="rId12"/>
    <p:sldId id="272" r:id="rId13"/>
    <p:sldId id="265" r:id="rId14"/>
    <p:sldId id="266" r:id="rId15"/>
    <p:sldId id="273" r:id="rId16"/>
    <p:sldId id="274" r:id="rId17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692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O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Reino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de Deus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é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como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um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grão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mostarda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Das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sementes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é 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menor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anose="020B0A04020102020204" pitchFamily="34" charset="0"/>
              </a:rPr>
              <a:t>h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ortaliças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torna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maior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548680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 É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proposta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amor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que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nos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vem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justiça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paz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também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soubermos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plantar 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cuidar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semente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frutificar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2 - As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aves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do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céu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abrigam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em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sua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ramagem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mostarda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é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assim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lembrando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este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reino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fim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548680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 É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proposta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amor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que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nos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vem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justiça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paz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também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21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soubermos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plantar 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cuidar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semente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frutificar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625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3 - O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Reino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Deus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anose="020B0A04020102020204" pitchFamily="34" charset="0"/>
              </a:rPr>
              <a:t>c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omeça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sempre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modesto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0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crescendo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cessar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Até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vida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mais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plena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alcançar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040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548680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*É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proposta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amor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que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nos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vem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justiça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paz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também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877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soubermos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plantar 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cuidar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semente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frutificar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13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4 -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Servindo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com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fé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anose="020B0A04020102020204" pitchFamily="34" charset="0"/>
              </a:rPr>
              <a:t>t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grande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nossos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atos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3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Só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o que é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feito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amor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eterniza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torna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louvor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65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548680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 É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proposta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amor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que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nos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vem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justiça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paz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também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988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soubermos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plantar 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cuidar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semente</a:t>
            </a:r>
            <a:endParaRPr lang="en-US" altLang="pt-BR" sz="720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frutificar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88228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179</Words>
  <Application>Microsoft Office PowerPoint</Application>
  <PresentationFormat>Apresentação na tela (4:3)</PresentationFormat>
  <Paragraphs>51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44</cp:revision>
  <dcterms:created xsi:type="dcterms:W3CDTF">2011-06-08T13:41:59Z</dcterms:created>
  <dcterms:modified xsi:type="dcterms:W3CDTF">2021-06-14T14:10:30Z</dcterms:modified>
</cp:coreProperties>
</file>