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71" r:id="rId5"/>
    <p:sldId id="258" r:id="rId6"/>
    <p:sldId id="272" r:id="rId7"/>
    <p:sldId id="259" r:id="rId8"/>
    <p:sldId id="273" r:id="rId9"/>
    <p:sldId id="274" r:id="rId10"/>
    <p:sldId id="260" r:id="rId11"/>
    <p:sldId id="275" r:id="rId12"/>
    <p:sldId id="276" r:id="rId13"/>
    <p:sldId id="261" r:id="rId14"/>
    <p:sldId id="277" r:id="rId15"/>
    <p:sldId id="278" r:id="rId16"/>
    <p:sldId id="262" r:id="rId17"/>
    <p:sldId id="279" r:id="rId18"/>
    <p:sldId id="280" r:id="rId19"/>
    <p:sldId id="263" r:id="rId20"/>
    <p:sldId id="281" r:id="rId21"/>
    <p:sldId id="282" r:id="rId22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788" y="105273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Levantai-vos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soldados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Cristo.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Eia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avante na senda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glória.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741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04" y="112474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Desfraldai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pendão da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vitória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08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imortal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Coração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Jesus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20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692696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nascemos senão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para a luta de batalha amplo campo é a terra.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692696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renhida e constante esta guerra. Apanágio dos filhos de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Adão :I</a:t>
            </a:r>
            <a:r>
              <a:rPr lang="pt-BR" sz="7200" dirty="0" smtClean="0"/>
              <a:t>.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153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No combate esforçados valentes,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052736"/>
            <a:ext cx="777686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ão temais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ó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soldados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Cristo.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11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36" y="404664"/>
            <a:ext cx="864096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triunfo será nunca visto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souberdes cumprir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lei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07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Amparai-vos no escudo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graça,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48478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ortaleza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circunde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vossa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alma.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640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Pela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fé do Senhor vossa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palma 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segura na eterna mansão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8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Jesus nosso rei soberano.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79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amor de atrair-nos não cessa.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443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vencer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dá-nos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firme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promessa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prepara fiel galardão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100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88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6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Ó segui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Rei tão amante.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4076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estandarte divino e glorioso.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98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76672"/>
            <a:ext cx="849694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Contra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as forças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inferno teimoso,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só a vitória conduz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636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88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7- 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Jesus, Coração sacrossanto,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G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uardai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pura esta Santa Bandeira.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2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No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combate esperança fagueira; do triunfo seguro penhor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1470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208</Words>
  <Application>Microsoft Office PowerPoint</Application>
  <PresentationFormat>Apresentação na tela (4:3)</PresentationFormat>
  <Paragraphs>34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43</cp:revision>
  <dcterms:created xsi:type="dcterms:W3CDTF">2011-06-08T13:41:59Z</dcterms:created>
  <dcterms:modified xsi:type="dcterms:W3CDTF">2021-03-12T16:40:27Z</dcterms:modified>
</cp:coreProperties>
</file>