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59" r:id="rId5"/>
    <p:sldId id="270" r:id="rId6"/>
    <p:sldId id="271" r:id="rId7"/>
    <p:sldId id="260" r:id="rId8"/>
    <p:sldId id="261" r:id="rId9"/>
    <p:sldId id="272" r:id="rId10"/>
    <p:sldId id="262" r:id="rId11"/>
    <p:sldId id="263" r:id="rId12"/>
    <p:sldId id="273" r:id="rId13"/>
    <p:sldId id="264" r:id="rId14"/>
    <p:sldId id="265" r:id="rId15"/>
    <p:sldId id="274" r:id="rId1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9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3" y="476672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Santo,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reinarás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encanto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sempre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serás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28" y="908720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1 – Jesus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amável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Jesus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piedoso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67" y="1196752"/>
            <a:ext cx="8064896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amoroso,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frágua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amor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308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124744"/>
            <a:ext cx="8280920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pés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venho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deixas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692696"/>
            <a:ext cx="8784976" cy="561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Humildes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queixas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Sentidos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expor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742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3" y="476672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Santo,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reinarás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encanto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sempre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serás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654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2.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Divino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peito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amor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inflama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em viva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chama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Eterna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Luz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96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Porque a tens sempre, reconcentrada</a:t>
            </a:r>
          </a:p>
          <a:p>
            <a:pPr algn="ctr"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não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adorada, Doce Jesus!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3" y="476672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Santo,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reinarás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encanto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sempre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serás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745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692696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3.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Estende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pois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suave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logo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inflamará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Mais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tempo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terra,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no mal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sumida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endurecida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ficará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3" y="476672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Santo,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reinarás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encanto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sempre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serás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933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476672"/>
            <a:ext cx="828092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4.Teu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sacro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fogo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amor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ardente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como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consente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tão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grande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mal?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040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Brasil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chegue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bondade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caridade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Rei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Divinal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3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3" y="476672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Santo,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reinarás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encanto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sempre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serás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01526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190</Words>
  <Application>Microsoft Office PowerPoint</Application>
  <PresentationFormat>Apresentação na tela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2021-03-12T15:01:39Z</dcterms:modified>
</cp:coreProperties>
</file>