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9" r:id="rId6"/>
    <p:sldId id="261" r:id="rId7"/>
    <p:sldId id="270" r:id="rId8"/>
    <p:sldId id="271" r:id="rId9"/>
    <p:sldId id="262" r:id="rId10"/>
    <p:sldId id="272" r:id="rId11"/>
    <p:sldId id="263" r:id="rId12"/>
    <p:sldId id="264" r:id="rId13"/>
    <p:sldId id="273" r:id="rId14"/>
    <p:sldId id="274" r:id="rId15"/>
    <p:sldId id="265" r:id="rId16"/>
    <p:sldId id="275" r:id="rId17"/>
    <p:sldId id="266" r:id="rId18"/>
    <p:sldId id="267" r:id="rId19"/>
    <p:sldId id="279" r:id="rId20"/>
    <p:sldId id="280" r:id="rId21"/>
    <p:sldId id="268" r:id="rId22"/>
    <p:sldId id="276" r:id="rId23"/>
    <p:sldId id="277" r:id="rId24"/>
    <p:sldId id="281" r:id="rId25"/>
    <p:sldId id="282" r:id="rId2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1" d="100"/>
          <a:sy n="41" d="100"/>
        </p:scale>
        <p:origin x="-2232" y="-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Procuro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abrigo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corações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 porta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em porta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desejo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entrar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Se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alguém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acolhe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gratidão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faremos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juntos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refeição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1 –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nasci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assim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noite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até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fim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865" y="1268760"/>
            <a:ext cx="8064896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meu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rosto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forte sol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queimou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24744"/>
            <a:ext cx="8064896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eu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cabelo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orvalho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já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molhou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450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cumpro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ordem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meu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Procuro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abrigo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corações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 porta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em porta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desejo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entrar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541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Se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alguém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acolhe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gratidão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faremos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juntos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refeição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629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615" y="1215000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2 – Vou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batendo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até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alguém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latin typeface="Arial Black" pitchFamily="34" charset="0"/>
              </a:rPr>
              <a:t> </a:t>
            </a:r>
            <a:endParaRPr lang="pt-BR" altLang="pt-BR" sz="4800" dirty="0">
              <a:solidFill>
                <a:srgbClr val="0000CC"/>
              </a:solidFill>
              <a:latin typeface="Arial Black" pitchFamily="34" charset="0"/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56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descanso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amor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faz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seguir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latin typeface="Arial Black" pitchFamily="34" charset="0"/>
              </a:rPr>
              <a:t> </a:t>
            </a:r>
            <a:endParaRPr lang="pt-BR" altLang="pt-BR" sz="4800" dirty="0">
              <a:solidFill>
                <a:srgbClr val="0000CC"/>
              </a:solidFill>
              <a:latin typeface="Arial Black" pitchFamily="34" charset="0"/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886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É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feliz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quem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ouve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minha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voz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porta,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entro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veloz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06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972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cumpro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ordem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meu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040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Procuro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abrigo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corações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 porta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em porta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desejo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entrar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442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Se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alguém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acolhe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gratidão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faremos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juntos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refeição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231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124744"/>
            <a:ext cx="7992888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3.Junto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à mesa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sentar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depois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73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055" y="1196752"/>
            <a:ext cx="8496944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faremos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refeição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nós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dois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1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Sentirá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seu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arder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chama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acender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65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24744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cumpro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ordem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meu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41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Procuro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abrigo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corações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 porta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em porta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desejo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entrar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146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Se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alguém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acolhe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gratidão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faremos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juntos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refeição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811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4 –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Aqui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dentro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amor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entretém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lá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fora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eterno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vem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014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Finalmente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nós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seremos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um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faremos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572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332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cumpro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ordem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meu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988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Procuro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abrigo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corações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 porta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em porta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desejo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entrar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182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Se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alguém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acolhe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gratidão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faremos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juntos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refeição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156385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276</Words>
  <Application>Microsoft Office PowerPoint</Application>
  <PresentationFormat>Apresentação na tela (4:3)</PresentationFormat>
  <Paragraphs>82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6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2021-03-13T19:21:49Z</dcterms:modified>
</cp:coreProperties>
</file>