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70" r:id="rId4"/>
    <p:sldId id="271" r:id="rId5"/>
    <p:sldId id="258" r:id="rId6"/>
    <p:sldId id="272" r:id="rId7"/>
    <p:sldId id="273" r:id="rId8"/>
    <p:sldId id="259" r:id="rId9"/>
    <p:sldId id="274" r:id="rId10"/>
    <p:sldId id="275" r:id="rId11"/>
    <p:sldId id="276" r:id="rId12"/>
    <p:sldId id="277" r:id="rId13"/>
    <p:sldId id="278" r:id="rId14"/>
    <p:sldId id="279" r:id="rId15"/>
    <p:sldId id="260" r:id="rId16"/>
    <p:sldId id="280" r:id="rId17"/>
    <p:sldId id="281" r:id="rId18"/>
    <p:sldId id="282" r:id="rId19"/>
    <p:sldId id="283" r:id="rId20"/>
    <p:sldId id="284" r:id="rId21"/>
    <p:sldId id="285" r:id="rId22"/>
    <p:sldId id="261" r:id="rId23"/>
    <p:sldId id="286" r:id="rId24"/>
    <p:sldId id="287" r:id="rId25"/>
    <p:sldId id="288" r:id="rId26"/>
    <p:sldId id="289" r:id="rId27"/>
    <p:sldId id="290" r:id="rId28"/>
    <p:sldId id="291" r:id="rId29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2082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181" y="1124744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1. A semente que caiu pela estrada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Pelos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pássaros levada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Solo duro e infecundo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801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coração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palavra até chegou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493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Mas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 vida não gerou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Foi mais forte a voz do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mundo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153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93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864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*Só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depende do meu coração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Prá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 semente germinar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4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até frutificar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Quem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semeia não faz distinção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618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34076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Simplesmente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ele sai a semear.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851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2. A semente que caiu por entre as pedras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Sem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firmeza e sem regas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Foi secando até morrer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603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É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coração que a palavra logo acolhe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094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Mas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sem base se encolhe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primeiro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escurecer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951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93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864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*Só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depende do meu coração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Prá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 semente germinar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4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até frutificar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496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Quem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semeia não faz distinção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911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34076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Simplesmente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ele sai a semear.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96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3. A semente entre espinhos sufocada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Toda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 luz foi abafada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Não se viu frutificar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305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palavra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regenera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coração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558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Mas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refém da ambição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Não se vê se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libertar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378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93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864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*Só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depende do meu coração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Prá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 semente germinar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4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até frutificar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682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Quem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semeia não faz distinção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7155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34076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Simplesmente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ele sai a semear.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0021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4. A semente que o bom solo recebeu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4011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Ficou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forte e floresceu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uito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vai frutificar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738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coração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 palavra vivencia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894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Seu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exemplo anuncia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Faz o reino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aumentar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9376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93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8640"/>
              </a:lnSpc>
              <a:buNone/>
            </a:pPr>
            <a:r>
              <a:rPr lang="pt-BR" sz="7200" b="1" smtClean="0">
                <a:solidFill>
                  <a:schemeClr val="bg1"/>
                </a:solidFill>
                <a:latin typeface="Arial Black" panose="020B0A04020102020204" pitchFamily="34" charset="0"/>
              </a:rPr>
              <a:t>*Só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depende do meu coração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Prá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 semente germinar </a:t>
            </a:r>
            <a:endParaRPr 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8640"/>
              </a:lnSpc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até frutificar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0772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Quem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semeia não faz distinção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0324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34076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Simplesmente </a:t>
            </a:r>
            <a:r>
              <a:rPr 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ele sai a semear.</a:t>
            </a:r>
            <a:endParaRPr 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836376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162</Words>
  <Application>Microsoft Office PowerPoint</Application>
  <PresentationFormat>Apresentação na tela (4:3)</PresentationFormat>
  <Paragraphs>35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29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40</cp:revision>
  <dcterms:created xsi:type="dcterms:W3CDTF">2011-06-08T13:41:59Z</dcterms:created>
  <dcterms:modified xsi:type="dcterms:W3CDTF">2021-03-01T19:56:39Z</dcterms:modified>
</cp:coreProperties>
</file>