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59" r:id="rId5"/>
    <p:sldId id="270" r:id="rId6"/>
    <p:sldId id="260" r:id="rId7"/>
    <p:sldId id="271" r:id="rId8"/>
    <p:sldId id="261" r:id="rId9"/>
    <p:sldId id="272" r:id="rId10"/>
    <p:sldId id="262" r:id="rId11"/>
    <p:sldId id="273" r:id="rId12"/>
    <p:sldId id="263" r:id="rId13"/>
    <p:sldId id="264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65" r:id="rId23"/>
    <p:sldId id="282" r:id="rId24"/>
    <p:sldId id="266" r:id="rId25"/>
    <p:sldId id="283" r:id="rId2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52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anose="020B0A04020102020204" pitchFamily="34" charset="0"/>
              </a:rPr>
              <a:t>Ao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meus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olhos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no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altar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vi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cálice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Sagrado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804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om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Sangue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de Jesus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576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dentro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desse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mesmo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cálice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subia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majestosa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Eucaristia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presença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sinto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mendigo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sentado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à mesa</a:t>
            </a:r>
          </a:p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um rei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802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como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pagar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tamanha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refeição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24744"/>
            <a:ext cx="8064896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ó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posso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dar-te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eterna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gratidão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826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cálice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hóstia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eram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um </a:t>
            </a: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eu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desejo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também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era,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Ele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um!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756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um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só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meu Senhor! </a:t>
            </a: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1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mesmo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sangue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nas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veias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Senhor!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166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unido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esquecer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-me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mim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06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Concedei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fique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eternamente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assim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040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presença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sinto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397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mendigo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sentado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à mesa</a:t>
            </a:r>
          </a:p>
          <a:p>
            <a:pPr algn="ctr" eaLnBrk="1" hangingPunct="1">
              <a:lnSpc>
                <a:spcPts val="864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um rei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359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081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como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pagar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tamanha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refeição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7975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191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só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posso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dar-te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eterna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gratidão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616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cálice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hóstia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eram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um </a:t>
            </a:r>
          </a:p>
        </p:txBody>
      </p:sp>
    </p:spTree>
    <p:extLst>
      <p:ext uri="{BB962C8B-B14F-4D97-AF65-F5344CB8AC3E}">
        <p14:creationId xmlns:p14="http://schemas.microsoft.com/office/powerpoint/2010/main" val="2650461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eu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desejo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também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era,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Ele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um!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672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um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só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meu Senhor! </a:t>
            </a:r>
          </a:p>
        </p:txBody>
      </p:sp>
    </p:spTree>
    <p:extLst>
      <p:ext uri="{BB962C8B-B14F-4D97-AF65-F5344CB8AC3E}">
        <p14:creationId xmlns:p14="http://schemas.microsoft.com/office/powerpoint/2010/main" val="2039843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1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mesmo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sangue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nas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veias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Senhor!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59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carne em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minha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carne, Senhor!  </a:t>
            </a:r>
          </a:p>
        </p:txBody>
      </p:sp>
    </p:spTree>
    <p:extLst>
      <p:ext uri="{BB962C8B-B14F-4D97-AF65-F5344CB8AC3E}">
        <p14:creationId xmlns:p14="http://schemas.microsoft.com/office/powerpoint/2010/main" val="96573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sangue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em meu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sangue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Senhor!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363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estar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spc="-300" dirty="0" err="1" smtClean="0">
                <a:solidFill>
                  <a:schemeClr val="bg1"/>
                </a:solidFill>
                <a:latin typeface="Arial Black" pitchFamily="34" charset="0"/>
              </a:rPr>
              <a:t>unido</a:t>
            </a:r>
            <a:endParaRPr lang="en-US" altLang="pt-BR" sz="7200" spc="-3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spc="-300" dirty="0" err="1">
                <a:solidFill>
                  <a:schemeClr val="bg1"/>
                </a:solidFill>
                <a:latin typeface="Arial Black" pitchFamily="34" charset="0"/>
              </a:rPr>
              <a:t>Ti</a:t>
            </a:r>
            <a:endParaRPr lang="en-US" altLang="pt-BR" sz="7200" spc="-3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 err="1" smtClean="0">
                <a:solidFill>
                  <a:schemeClr val="bg1"/>
                </a:solidFill>
                <a:latin typeface="Arial Black" pitchFamily="34" charset="0"/>
              </a:rPr>
              <a:t>esquecer</a:t>
            </a:r>
            <a:r>
              <a:rPr lang="en-US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-me</a:t>
            </a: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mim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65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20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Concedei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fique</a:t>
            </a: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  <a:defRPr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u="sng" dirty="0" err="1">
                <a:solidFill>
                  <a:schemeClr val="bg1"/>
                </a:solidFill>
                <a:latin typeface="Arial Black" pitchFamily="34" charset="0"/>
              </a:rPr>
              <a:t>eternamente</a:t>
            </a:r>
            <a:r>
              <a:rPr lang="en-US" altLang="pt-BR" sz="7200" u="sng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pt-BR" sz="7200" u="sng" dirty="0" err="1">
                <a:solidFill>
                  <a:schemeClr val="bg1"/>
                </a:solidFill>
                <a:latin typeface="Arial Black" pitchFamily="34" charset="0"/>
              </a:rPr>
              <a:t>assim</a:t>
            </a:r>
            <a:r>
              <a:rPr lang="en-US" altLang="pt-BR" sz="7200" u="sng" dirty="0">
                <a:solidFill>
                  <a:schemeClr val="bg1"/>
                </a:solidFill>
                <a:latin typeface="Arial Black" pitchFamily="34" charset="0"/>
              </a:rPr>
              <a:t>!</a:t>
            </a:r>
            <a:endParaRPr lang="pt-BR" altLang="pt-BR" sz="7200" u="sng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40722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208</Words>
  <Application>Microsoft Office PowerPoint</Application>
  <PresentationFormat>Apresentação na tela (4:3)</PresentationFormat>
  <Paragraphs>65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6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43</cp:revision>
  <dcterms:created xsi:type="dcterms:W3CDTF">2011-06-08T13:41:59Z</dcterms:created>
  <dcterms:modified xsi:type="dcterms:W3CDTF">2021-02-28T18:50:19Z</dcterms:modified>
</cp:coreProperties>
</file>