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58" r:id="rId4"/>
    <p:sldId id="270" r:id="rId5"/>
    <p:sldId id="271" r:id="rId6"/>
    <p:sldId id="259" r:id="rId7"/>
    <p:sldId id="272" r:id="rId8"/>
    <p:sldId id="273" r:id="rId9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2" d="100"/>
          <a:sy n="42" d="100"/>
        </p:scale>
        <p:origin x="-2202" y="-5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1. Vidas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que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ofertam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neste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altar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novas vidas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gerar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Como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grão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trigo cai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morre para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frutificar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206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476672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2. Dons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que se consagram neste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altar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Eterno vem o tempo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tocar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136" y="980728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Sacrifício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amor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sempre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 renovará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048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196752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Como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no Altar da Cruz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milagre da vida se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fará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179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980728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* Hoje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nossa pobreza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encontra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altar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257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144" y="1196752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Com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 Tua grandeza, Senhor!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669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Nossa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vida perdida no vinho e no pão Eis a nossa oferta de amor!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535531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87</Words>
  <Application>Microsoft Office PowerPoint</Application>
  <PresentationFormat>Apresentação na tela (4:3)</PresentationFormat>
  <Paragraphs>20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39</cp:revision>
  <dcterms:created xsi:type="dcterms:W3CDTF">2011-06-08T13:41:59Z</dcterms:created>
  <dcterms:modified xsi:type="dcterms:W3CDTF">2021-03-31T14:51:53Z</dcterms:modified>
</cp:coreProperties>
</file>