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286" r:id="rId7"/>
    <p:sldId id="278" r:id="rId8"/>
    <p:sldId id="259" r:id="rId9"/>
    <p:sldId id="275" r:id="rId10"/>
    <p:sldId id="279" r:id="rId11"/>
    <p:sldId id="280" r:id="rId12"/>
    <p:sldId id="260" r:id="rId13"/>
    <p:sldId id="287" r:id="rId14"/>
    <p:sldId id="288" r:id="rId15"/>
    <p:sldId id="284" r:id="rId16"/>
    <p:sldId id="285" r:id="rId17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202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97" y="980728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1- 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Ti meu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Elevo meu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764704"/>
            <a:ext cx="770485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Elevo 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minhas mãos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 olhar,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minha voz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3" y="980728"/>
            <a:ext cx="820891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Ti meu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eu quero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Oferecer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35" y="764704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Meus passos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meu viver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meus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caminhos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 sofrer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268760"/>
            <a:ext cx="842493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Tua ternura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Senhor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vem me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abraçar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1" y="764704"/>
            <a:ext cx="770485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Tua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bondade infinita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me perdoar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65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=""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908720"/>
            <a:ext cx="770485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Vou ser o Teu seguidor,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te dar 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 coração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=""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836712"/>
            <a:ext cx="81369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Eu quero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sentir o calor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Tuas mãos.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="" xmlns:a16="http://schemas.microsoft.com/office/drawing/2014/main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836712"/>
            <a:ext cx="799288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2-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Ti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meu Deus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és bom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que tens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="" xmlns:a16="http://schemas.microsoft.com/office/drawing/2014/main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20688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pobre ao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sofredor/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vou servir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esperar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4">
            <a:extLst>
              <a:ext uri="{FF2B5EF4-FFF2-40B4-BE49-F238E27FC236}">
                <a16:creationId xmlns="" xmlns:a16="http://schemas.microsoft.com/office/drawing/2014/main" id="{5E1574A0-5F22-40FB-A14C-8548EDD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14438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Em Ti Senhor humildes se alegrarão/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tângulo 4">
            <a:extLst>
              <a:ext uri="{FF2B5EF4-FFF2-40B4-BE49-F238E27FC236}">
                <a16:creationId xmlns="" xmlns:a16="http://schemas.microsoft.com/office/drawing/2014/main" id="{5FD8BDAA-B696-4131-B524-460442155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0872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Cantando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nova canção/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esperança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de paz.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052736"/>
            <a:ext cx="842493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Tua ternura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Senhor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vem me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abraçar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28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1" y="764704"/>
            <a:ext cx="770485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Tua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bondade infinita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me perdoar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62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=""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08720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Vou ser o Teu seguidor,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te dar 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 coração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165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=""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052736"/>
            <a:ext cx="784887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Eu quero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sentir o calor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Tuas mãos.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597857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153</Words>
  <Application>Microsoft Office PowerPoint</Application>
  <PresentationFormat>Apresentação na tela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36</cp:revision>
  <dcterms:created xsi:type="dcterms:W3CDTF">2011-06-08T13:41:59Z</dcterms:created>
  <dcterms:modified xsi:type="dcterms:W3CDTF">2021-03-12T17:36:40Z</dcterms:modified>
</cp:coreProperties>
</file>