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0" r:id="rId4"/>
    <p:sldId id="259" r:id="rId5"/>
    <p:sldId id="269" r:id="rId6"/>
    <p:sldId id="260" r:id="rId7"/>
    <p:sldId id="271" r:id="rId8"/>
    <p:sldId id="261" r:id="rId9"/>
    <p:sldId id="262" r:id="rId10"/>
    <p:sldId id="263" r:id="rId11"/>
    <p:sldId id="272" r:id="rId12"/>
    <p:sldId id="264" r:id="rId13"/>
    <p:sldId id="273" r:id="rId14"/>
    <p:sldId id="265" r:id="rId15"/>
    <p:sldId id="274" r:id="rId16"/>
    <p:sldId id="266" r:id="rId17"/>
    <p:sldId id="275" r:id="rId18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872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1 – Espírito </a:t>
            </a:r>
            <a:endParaRPr lang="pt-BR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de Deus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  <a:endParaRPr lang="pt-BR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enviai dos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céus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|: Um raio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de luz!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908720"/>
            <a:ext cx="8352928" cy="560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2 - Vinde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  <a:endParaRPr lang="pt-BR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Pai dos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Pobres, </a:t>
            </a:r>
            <a:r>
              <a:rPr lang="pt-BR" altLang="pt-BR" sz="7200" spc="-300" dirty="0" smtClean="0">
                <a:solidFill>
                  <a:schemeClr val="bg1"/>
                </a:solidFill>
                <a:latin typeface="Arial Black" pitchFamily="34" charset="0"/>
              </a:rPr>
              <a:t>dai aos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7200" spc="-300" dirty="0" smtClean="0">
                <a:solidFill>
                  <a:schemeClr val="bg1"/>
                </a:solidFill>
                <a:latin typeface="Arial Black" pitchFamily="34" charset="0"/>
              </a:rPr>
              <a:t>corações</a:t>
            </a:r>
            <a:endParaRPr lang="pt-BR" altLang="pt-BR" sz="7200" spc="-3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7200" spc="-3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972" y="1556792"/>
            <a:ext cx="8352928" cy="3406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7200" spc="-300" dirty="0" smtClean="0">
                <a:solidFill>
                  <a:schemeClr val="bg1"/>
                </a:solidFill>
                <a:latin typeface="Arial Black" pitchFamily="34" charset="0"/>
              </a:rPr>
              <a:t>I</a:t>
            </a:r>
            <a:r>
              <a:rPr lang="pt-BR" altLang="pt-BR" sz="7200" spc="-300" dirty="0">
                <a:solidFill>
                  <a:schemeClr val="bg1"/>
                </a:solidFill>
                <a:latin typeface="Arial Black" pitchFamily="34" charset="0"/>
              </a:rPr>
              <a:t>: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Vossos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sete dons :I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80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03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3 – Consolo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que acalma,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Hóspede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da alma, </a:t>
            </a:r>
          </a:p>
        </p:txBody>
      </p:sp>
    </p:spTree>
    <p:extLst>
      <p:ext uri="{BB962C8B-B14F-4D97-AF65-F5344CB8AC3E}">
        <p14:creationId xmlns:p14="http://schemas.microsoft.com/office/powerpoint/2010/main" val="3011257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272" y="1628800"/>
            <a:ext cx="8064896" cy="2298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|: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Doce alívio,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vinde!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:|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259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179" y="1124744"/>
            <a:ext cx="8064896" cy="4503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4 – No labor descanso,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na aflição remanso, </a:t>
            </a:r>
          </a:p>
        </p:txBody>
      </p:sp>
    </p:spTree>
    <p:extLst>
      <p:ext uri="{BB962C8B-B14F-4D97-AF65-F5344CB8AC3E}">
        <p14:creationId xmlns:p14="http://schemas.microsoft.com/office/powerpoint/2010/main" val="609264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888" y="1412776"/>
            <a:ext cx="8064896" cy="3406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|: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No calor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aragem.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41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14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5 – Ao sujo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lavai,/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ao árido regai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|: Curai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o doente!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401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14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6 – Dobrai o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que é duro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guiai no escuro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|: O frio aquecei!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556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952" y="1268760"/>
            <a:ext cx="8064896" cy="4503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7– Enchei,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ó luz bendita,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chama que crepita,  </a:t>
            </a:r>
          </a:p>
        </p:txBody>
      </p:sp>
    </p:spTree>
    <p:extLst>
      <p:ext uri="{BB962C8B-B14F-4D97-AF65-F5344CB8AC3E}">
        <p14:creationId xmlns:p14="http://schemas.microsoft.com/office/powerpoint/2010/main" val="4289906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628800"/>
            <a:ext cx="8064896" cy="3406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|: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 íntimo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de nós!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112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1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8 – Sem a luz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que acode,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nada o homem pode,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040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556792"/>
            <a:ext cx="8064896" cy="3406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|: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Nenhum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bem há nele.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175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1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9 – Dai à vossa igreja,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que espera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 deseja,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73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412776"/>
            <a:ext cx="8064896" cy="3406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|: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Vossos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sete dons!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5645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1052736"/>
            <a:ext cx="8424936" cy="4503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10 – Daí em prêmio ao forte, 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uma santa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morte, </a:t>
            </a:r>
          </a:p>
        </p:txBody>
      </p:sp>
    </p:spTree>
    <p:extLst>
      <p:ext uri="{BB962C8B-B14F-4D97-AF65-F5344CB8AC3E}">
        <p14:creationId xmlns:p14="http://schemas.microsoft.com/office/powerpoint/2010/main" val="2849465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515" y="1412776"/>
            <a:ext cx="8064896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I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: Alegria eterna! :I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Amem! Amem!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119589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186</Words>
  <Application>Microsoft Office PowerPoint</Application>
  <PresentationFormat>Apresentação na tela (4:3)</PresentationFormat>
  <Paragraphs>50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40</cp:revision>
  <dcterms:created xsi:type="dcterms:W3CDTF">2011-06-08T13:41:59Z</dcterms:created>
  <dcterms:modified xsi:type="dcterms:W3CDTF">2021-01-17T17:58:40Z</dcterms:modified>
</cp:coreProperties>
</file>