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59" r:id="rId5"/>
    <p:sldId id="270" r:id="rId6"/>
    <p:sldId id="260" r:id="rId7"/>
    <p:sldId id="271" r:id="rId8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2656"/>
            <a:ext cx="8064896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Pós </a:t>
            </a:r>
            <a:r>
              <a:rPr lang="pt-BR" altLang="pt-BR" sz="5400" u="sng" dirty="0">
                <a:solidFill>
                  <a:schemeClr val="bg1"/>
                </a:solidFill>
                <a:latin typeface="Arial Black" panose="020B0A04020102020204" pitchFamily="34" charset="0"/>
              </a:rPr>
              <a:t>comunhão</a:t>
            </a:r>
            <a:endParaRPr lang="en-US" altLang="pt-BR" sz="5400" u="sng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Estava </a:t>
            </a:r>
            <a:r>
              <a:rPr lang="pt-BR" alt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endParaRPr lang="pt-BR" altLang="pt-BR" sz="5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saudade </a:t>
            </a:r>
            <a:r>
              <a:rPr lang="pt-BR" alt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de Ti </a:t>
            </a:r>
            <a:endParaRPr lang="pt-BR" altLang="pt-BR" sz="5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Eliana </a:t>
            </a:r>
            <a:r>
              <a:rPr lang="pt-BR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Ribeiro</a:t>
            </a:r>
            <a:endParaRPr lang="en-US" altLang="pt-BR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Estava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com saudade de ti. Estava com saudade de ti.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 afastei, não te procurei quando eu mais precisava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167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08720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Mas eu voltei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pois eu sei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aqui é o meu lugar.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48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voltei, pois eu sei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ti não posso ficar.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83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692696"/>
            <a:ext cx="777686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Recebe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minha adoração. Recebe o meu coração.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24" y="476672"/>
            <a:ext cx="842493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meu sagrado,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mais valioso que eu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posso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 dar.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458619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100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42</cp:revision>
  <dcterms:created xsi:type="dcterms:W3CDTF">2011-06-08T13:41:59Z</dcterms:created>
  <dcterms:modified xsi:type="dcterms:W3CDTF">2021-01-06T20:28:46Z</dcterms:modified>
</cp:coreProperties>
</file>