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0" r:id="rId4"/>
    <p:sldId id="269" r:id="rId5"/>
    <p:sldId id="271" r:id="rId6"/>
    <p:sldId id="259" r:id="rId7"/>
    <p:sldId id="272" r:id="rId8"/>
    <p:sldId id="273" r:id="rId9"/>
    <p:sldId id="260" r:id="rId10"/>
    <p:sldId id="274" r:id="rId11"/>
    <p:sldId id="275" r:id="rId12"/>
    <p:sldId id="276" r:id="rId13"/>
    <p:sldId id="277" r:id="rId14"/>
    <p:sldId id="278" r:id="rId15"/>
    <p:sldId id="279" r:id="rId16"/>
    <p:sldId id="261" r:id="rId17"/>
    <p:sldId id="280" r:id="rId18"/>
    <p:sldId id="281" r:id="rId19"/>
    <p:sldId id="282" r:id="rId20"/>
    <p:sldId id="283" r:id="rId21"/>
    <p:sldId id="284" r:id="rId22"/>
    <p:sldId id="262" r:id="rId23"/>
    <p:sldId id="285" r:id="rId24"/>
    <p:sldId id="286" r:id="rId25"/>
    <p:sldId id="287" r:id="rId26"/>
    <p:sldId id="288" r:id="rId27"/>
    <p:sldId id="289" r:id="rId28"/>
    <p:sldId id="263" r:id="rId29"/>
    <p:sldId id="290" r:id="rId30"/>
    <p:sldId id="291" r:id="rId31"/>
    <p:sldId id="292" r:id="rId32"/>
    <p:sldId id="293" r:id="rId33"/>
    <p:sldId id="294" r:id="rId34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4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980728"/>
            <a:ext cx="8064896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pt-BR" sz="4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Solenidade </a:t>
            </a:r>
            <a:r>
              <a:rPr lang="pt-BR" sz="4000" dirty="0">
                <a:solidFill>
                  <a:schemeClr val="bg1"/>
                </a:solidFill>
                <a:latin typeface="Arial Black" panose="020B0A04020102020204" pitchFamily="34" charset="0"/>
              </a:rPr>
              <a:t>da Santíssima </a:t>
            </a:r>
            <a:r>
              <a:rPr lang="pt-BR" sz="4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Trindade</a:t>
            </a:r>
          </a:p>
          <a:p>
            <a:pPr algn="ctr" eaLnBrk="1" hangingPunct="1">
              <a:spcBef>
                <a:spcPct val="0"/>
              </a:spcBef>
              <a:buNone/>
            </a:pPr>
            <a:endParaRPr lang="pt-BR" altLang="pt-BR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pt-BR" sz="4000" dirty="0">
                <a:solidFill>
                  <a:schemeClr val="bg1"/>
                </a:solidFill>
                <a:latin typeface="Arial Black" panose="020B0A04020102020204" pitchFamily="34" charset="0"/>
              </a:rPr>
              <a:t> Trindade </a:t>
            </a:r>
            <a:r>
              <a:rPr lang="pt-BR" sz="4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Bendita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pt-BR" sz="4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pt-BR" sz="4000" dirty="0">
                <a:solidFill>
                  <a:schemeClr val="bg1"/>
                </a:solidFill>
                <a:latin typeface="Arial Black" panose="020B0A04020102020204" pitchFamily="34" charset="0"/>
              </a:rPr>
              <a:t>Mus. Marcelo Oliveira</a:t>
            </a:r>
            <a:endParaRPr lang="en-US" altLang="pt-BR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556792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1- Ó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Trindade, num trono supremo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272" y="1268760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Q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ue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brilhais, num intenso fulgor.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954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820" y="1052736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Glória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 vós, que o profundo dos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seres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635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052736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ossuís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 habitais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pelo amor.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328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Bendito seja Deus Pai, Bendito o Filho Unigênito,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257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Bendito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Espírito Santo. Misericordioso foi Deus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000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912" y="1484784"/>
            <a:ext cx="8064896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ara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conosco,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Para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conosco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872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980728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2 - Ó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Deus Pai, Criador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Universo,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264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ois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 força que a todos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dá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vida;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508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124744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que dela fizestes consortes,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937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012" y="1268760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D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ai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 fé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que sustenta na lida.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426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Bendito seja Deus Pai, Bendito o Filho Unigênito,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682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Bendito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Espírito Santo. Misericordioso foi Deus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2207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912" y="1484784"/>
            <a:ext cx="8064896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ara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conosco,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Para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conosco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0345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268760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 – Esplendor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 espelho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da luz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4011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412776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ois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ó Filho, que irmãos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nos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chamais;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5323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D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ai-nos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ser ramos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verdes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 vivos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fecunda videira do Pai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3488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Bendito seja Deus Pai, Bendito o Filho Unigênito,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6801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Bendito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Espírito Santo. Misericordioso foi Deus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3774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912" y="1484784"/>
            <a:ext cx="8064896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ara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conosco,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Para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conosco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747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280" y="1268760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4 - Piedade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amor,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fogo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ardente,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5565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804" y="1268760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B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randa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luz, poderoso clarão,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3142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R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enovai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nossa mente,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ó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Espírito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 aquecei o fiel coração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9473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Bendito seja Deus Pai, Bendito o Filho Unigênito,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1421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Bendito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Espírito Santo. Misericordioso foi Deus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5613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912" y="1484784"/>
            <a:ext cx="8064896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ara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conosco,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Para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conosco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0259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5 - Doce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hóspede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ó feliz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Trindade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9065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340768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tendei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nossa humilde oração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7115002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traí-nos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 vós, saciai-nos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com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 glória da vossa visão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6320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Bendito seja Deus Pai, Bendito o Filho Unigênito,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039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Bendito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Espírito Santo. Misericordioso foi Deus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2868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912" y="1484784"/>
            <a:ext cx="8064896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ara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conosco,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Para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conosco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453355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275</Words>
  <Application>Microsoft Office PowerPoint</Application>
  <PresentationFormat>Apresentação na tela (4:3)</PresentationFormat>
  <Paragraphs>53</Paragraphs>
  <Slides>33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33</vt:i4>
      </vt:variant>
    </vt:vector>
  </HeadingPairs>
  <TitlesOfParts>
    <vt:vector size="34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44</cp:revision>
  <dcterms:created xsi:type="dcterms:W3CDTF">2011-06-08T13:41:59Z</dcterms:created>
  <dcterms:modified xsi:type="dcterms:W3CDTF">2021-02-04T23:08:42Z</dcterms:modified>
</cp:coreProperties>
</file>