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59" r:id="rId5"/>
    <p:sldId id="260" r:id="rId6"/>
    <p:sldId id="270" r:id="rId7"/>
    <p:sldId id="271" r:id="rId8"/>
    <p:sldId id="272" r:id="rId9"/>
    <p:sldId id="261" r:id="rId10"/>
    <p:sldId id="262" r:id="rId11"/>
    <p:sldId id="273" r:id="rId12"/>
    <p:sldId id="274" r:id="rId13"/>
    <p:sldId id="275" r:id="rId14"/>
    <p:sldId id="276" r:id="rId15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62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52736"/>
            <a:ext cx="8064896" cy="385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Ó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Trindade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louvamos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96752"/>
            <a:ext cx="8064896" cy="474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louvamos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pela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vossa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304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74" y="1004090"/>
            <a:ext cx="8064896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mesa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favoreça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 </a:t>
            </a:r>
          </a:p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favoreça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comunicação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1 – Contra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tentação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ganância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do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poder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764235"/>
            <a:ext cx="8064896" cy="60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bocas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gritem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juntas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|: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palavra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viver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52736"/>
            <a:ext cx="8064896" cy="385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Ó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Trindade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louvamos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7916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96752"/>
            <a:ext cx="8064896" cy="474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louvamos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pela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vossa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716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74" y="1004090"/>
            <a:ext cx="8064896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mesa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favoreça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 </a:t>
            </a:r>
          </a:p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favoreça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comunicação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556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629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2-Na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montanha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Jesus,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no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encontro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com 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522" y="1484784"/>
            <a:ext cx="8064896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Recebemos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mensagem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56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36" y="1196752"/>
            <a:ext cx="8064896" cy="496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|: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“Ide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mundo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o </a:t>
            </a:r>
          </a:p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transformai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!” :|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857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52736"/>
            <a:ext cx="8064896" cy="385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Ó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Trindade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louvamos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5109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96752"/>
            <a:ext cx="8064896" cy="474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louvamos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pela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vossa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94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74" y="1004090"/>
            <a:ext cx="8064896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mesa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favoreça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 </a:t>
            </a:r>
          </a:p>
          <a:p>
            <a:pPr algn="ctr"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favoreça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nossa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comunicação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!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38618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116</Words>
  <Application>Microsoft Office PowerPoint</Application>
  <PresentationFormat>Apresentação na tela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2020-12-30T21:07:13Z</dcterms:modified>
</cp:coreProperties>
</file>