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70" r:id="rId4"/>
    <p:sldId id="271" r:id="rId5"/>
    <p:sldId id="287" r:id="rId6"/>
    <p:sldId id="288" r:id="rId7"/>
    <p:sldId id="289" r:id="rId8"/>
    <p:sldId id="283" r:id="rId9"/>
    <p:sldId id="285" r:id="rId10"/>
    <p:sldId id="290" r:id="rId11"/>
    <p:sldId id="275" r:id="rId12"/>
    <p:sldId id="276" r:id="rId13"/>
    <p:sldId id="277" r:id="rId14"/>
    <p:sldId id="278" r:id="rId15"/>
    <p:sldId id="291" r:id="rId1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62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908720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Por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entre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aclamações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Senhor ressuscitou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Senhor ressurgiu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toque da trombeta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:I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43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624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Adoremos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Deus,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l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ouvores</a:t>
            </a:r>
          </a:p>
        </p:txBody>
      </p:sp>
    </p:spTree>
    <p:extLst>
      <p:ext uri="{BB962C8B-B14F-4D97-AF65-F5344CB8AC3E}">
        <p14:creationId xmlns:p14="http://schemas.microsoft.com/office/powerpoint/2010/main" val="4012928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30" y="1124744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or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entre aclamações,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Ele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virá!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:I</a:t>
            </a:r>
          </a:p>
        </p:txBody>
      </p:sp>
    </p:spTree>
    <p:extLst>
      <p:ext uri="{BB962C8B-B14F-4D97-AF65-F5344CB8AC3E}">
        <p14:creationId xmlns:p14="http://schemas.microsoft.com/office/powerpoint/2010/main" val="1974129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Por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entre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aclamações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Senhor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elevou,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967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096" y="1124744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Senhor subiu ao toque da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trombeta :I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32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Adoremos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a Deus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louvores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anose="020B0A04020102020204" pitchFamily="34" charset="0"/>
              </a:rPr>
              <a:t>p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entre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aclamações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Ele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vira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:I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083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I: Por entre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aclamações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Espirito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derramou </a:t>
            </a:r>
          </a:p>
        </p:txBody>
      </p:sp>
    </p:spTree>
    <p:extLst>
      <p:ext uri="{BB962C8B-B14F-4D97-AF65-F5344CB8AC3E}">
        <p14:creationId xmlns:p14="http://schemas.microsoft.com/office/powerpoint/2010/main" val="1298582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228" y="141277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enhor renova a face da terra :I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77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Adoremos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a Deus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louvores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anose="020B0A04020102020204" pitchFamily="34" charset="0"/>
              </a:rPr>
              <a:t>p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entre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aclamações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Ele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vira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:I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757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Por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entre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aclamações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Senhor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retornará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468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240" y="1340768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Senhor virá ao toque da trombeta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161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Com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os anjos, com os santos, com a Virgem Mãe de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666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Renderemos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louvores Àquele que venceu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882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Adoremos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a Deus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louvores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Por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entre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aclamações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Ele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vira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:I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87434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148</Words>
  <Application>Microsoft Office PowerPoint</Application>
  <PresentationFormat>Apresentação na tela (4:3)</PresentationFormat>
  <Paragraphs>28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49</cp:revision>
  <dcterms:created xsi:type="dcterms:W3CDTF">2011-06-08T13:41:59Z</dcterms:created>
  <dcterms:modified xsi:type="dcterms:W3CDTF">2020-11-30T17:58:40Z</dcterms:modified>
</cp:coreProperties>
</file>