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69" r:id="rId4"/>
    <p:sldId id="271" r:id="rId5"/>
    <p:sldId id="258" r:id="rId6"/>
    <p:sldId id="272" r:id="rId7"/>
    <p:sldId id="273" r:id="rId8"/>
    <p:sldId id="274" r:id="rId9"/>
    <p:sldId id="259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2022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592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 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sou o pão, da vida o pão do céu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Rei dos Reis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Salvador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349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Filho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do Deus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Vivo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03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dei por vós só por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2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9" y="148478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Este é meu corpo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tomai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comei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1277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Este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meu sangue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Toma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bebei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0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Revesti-vos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minha força Estejais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03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estou convosco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até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77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venci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mundo,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vos livrei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do mal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Tomei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vossos pecados,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deixei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cruz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5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livrei,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morte tomei vossa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497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824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Venha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tenha coragem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 Sou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09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9" y="148478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Este é meu corpo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tomai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comei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10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1277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Este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meu sangue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Toma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bebei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458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Revesti-vos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minha força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Estejais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mim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643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estou convosco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até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02521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138</Words>
  <Application>Microsoft Office PowerPoint</Application>
  <PresentationFormat>Apresentação na tela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2020-11-30T18:21:43Z</dcterms:modified>
</cp:coreProperties>
</file>