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88" y="1196752"/>
            <a:ext cx="8064896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None/>
            </a:pPr>
            <a:r>
              <a:rPr lang="pt-BR" altLang="pt-BR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>Vigília Pascal </a:t>
            </a:r>
            <a:endParaRPr lang="pt-BR" altLang="pt-BR" sz="6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r>
              <a:rPr lang="pt-BR" altLang="pt-BR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3º </a:t>
            </a:r>
            <a:r>
              <a:rPr lang="pt-BR" altLang="pt-BR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>Salmo </a:t>
            </a:r>
            <a:r>
              <a:rPr lang="pt-BR" altLang="pt-BR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</a:t>
            </a:r>
            <a:r>
              <a:rPr lang="pt-BR" altLang="pt-BR" sz="6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Ex</a:t>
            </a:r>
            <a:r>
              <a:rPr lang="pt-BR" altLang="pt-BR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altLang="pt-BR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15  </a:t>
            </a:r>
            <a:endParaRPr lang="pt-BR" altLang="pt-BR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r>
              <a:rPr lang="pt-BR" altLang="pt-BR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>Ano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0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I: Cantemos </a:t>
            </a:r>
            <a:endParaRPr lang="pt-BR" altLang="pt-BR" sz="7200" b="1" dirty="0" smtClean="0">
              <a:solidFill>
                <a:schemeClr val="bg1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ao </a:t>
            </a:r>
            <a:r>
              <a:rPr lang="pt-BR" altLang="pt-BR" sz="72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Senhor, </a:t>
            </a:r>
          </a:p>
          <a:p>
            <a:pPr algn="ctr"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que fez brilhar a sua glória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! :I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24</Words>
  <Application>Microsoft Office PowerPoint</Application>
  <PresentationFormat>Apresentação na tela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2021-01-01T19:50:38Z</dcterms:modified>
</cp:coreProperties>
</file>