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62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8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6º Domingo da Páscoa Ano B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Salmo - 97 (98)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* O </a:t>
            </a:r>
            <a:r>
              <a:rPr lang="pt-BR" sz="48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enhor fez conhecer a salvação</a:t>
            </a:r>
            <a:endParaRPr lang="en-US" altLang="pt-BR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38" y="1196752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enhor fez conhecer a salvação </a:t>
            </a: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56" y="148478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 às nações 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revelou </a:t>
            </a:r>
            <a:endParaRPr 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sua 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justiça </a:t>
            </a:r>
          </a:p>
        </p:txBody>
      </p:sp>
    </p:spTree>
    <p:extLst>
      <p:ext uri="{BB962C8B-B14F-4D97-AF65-F5344CB8AC3E}">
        <p14:creationId xmlns:p14="http://schemas.microsoft.com/office/powerpoint/2010/main" val="459632006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32</Words>
  <Application>Microsoft Office PowerPoint</Application>
  <PresentationFormat>Apresentação na tela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Design padrão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2021-03-29T16:27:42Z</dcterms:modified>
</cp:coreProperties>
</file>