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576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None/>
            </a:pPr>
            <a:r>
              <a:rPr lang="pt-BR" altLang="pt-BR" sz="54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Vigília Pascal </a:t>
            </a:r>
          </a:p>
          <a:p>
            <a:pPr algn="ctr" eaLnBrk="1" hangingPunct="1">
              <a:buNone/>
            </a:pP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7º </a:t>
            </a:r>
            <a:r>
              <a:rPr lang="pt-BR" altLang="pt-BR" sz="54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Salmo </a:t>
            </a: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41 (42) </a:t>
            </a:r>
            <a:endParaRPr lang="pt-BR" altLang="pt-BR" sz="5400" b="1" u="sng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buNone/>
            </a:pPr>
            <a:r>
              <a:rPr lang="pt-BR" altLang="pt-BR" sz="54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Ano </a:t>
            </a: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</a:t>
            </a:r>
          </a:p>
          <a:p>
            <a:pPr algn="ctr" eaLnBrk="1" hangingPunct="1">
              <a:buNone/>
            </a:pPr>
            <a:endParaRPr lang="pt-BR" altLang="pt-BR" sz="5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en-US" altLang="pt-BR" sz="5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minh’alma</a:t>
            </a:r>
            <a:r>
              <a:rPr lang="en-US" altLang="pt-BR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tem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5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sede</a:t>
            </a:r>
            <a:r>
              <a:rPr lang="en-US" altLang="pt-BR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de Deus</a:t>
            </a:r>
            <a:endParaRPr lang="en-US" altLang="pt-BR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minh’alma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tem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sede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en-US" altLang="pt-BR" sz="7200" smtClean="0">
                <a:solidFill>
                  <a:schemeClr val="bg1"/>
                </a:solidFill>
                <a:latin typeface="Arial Black" panose="020B0A04020102020204" pitchFamily="34" charset="0"/>
              </a:rPr>
              <a:t>Deus 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27</Words>
  <Application>Microsoft Office PowerPoint</Application>
  <PresentationFormat>Apresentação na tela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Design padrão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2021-01-01T20:02:05Z</dcterms:modified>
</cp:coreProperties>
</file>