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42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312" y="548680"/>
            <a:ext cx="8064896" cy="7017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None/>
            </a:pPr>
            <a:r>
              <a:rPr lang="pt-BR" altLang="pt-BR" sz="5400" b="1" u="sng" dirty="0">
                <a:solidFill>
                  <a:schemeClr val="bg1"/>
                </a:solidFill>
                <a:latin typeface="Arial Black" panose="020B0A04020102020204" pitchFamily="34" charset="0"/>
              </a:rPr>
              <a:t>Vigília Pascal </a:t>
            </a:r>
          </a:p>
          <a:p>
            <a:pPr algn="ctr" eaLnBrk="1" hangingPunct="1">
              <a:buNone/>
            </a:pPr>
            <a:r>
              <a:rPr lang="pt-BR" altLang="pt-BR" sz="5400" b="1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4º </a:t>
            </a:r>
            <a:r>
              <a:rPr lang="pt-BR" altLang="pt-BR" sz="5400" b="1" u="sng" dirty="0">
                <a:solidFill>
                  <a:schemeClr val="bg1"/>
                </a:solidFill>
                <a:latin typeface="Arial Black" panose="020B0A04020102020204" pitchFamily="34" charset="0"/>
              </a:rPr>
              <a:t>Salmo </a:t>
            </a:r>
            <a:r>
              <a:rPr lang="pt-BR" altLang="pt-BR" sz="5400" b="1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29 (30) </a:t>
            </a:r>
            <a:endParaRPr lang="pt-BR" altLang="pt-BR" sz="5400" b="1" u="sng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buNone/>
            </a:pPr>
            <a:r>
              <a:rPr lang="pt-BR" altLang="pt-BR" sz="5400" b="1" u="sng" dirty="0">
                <a:solidFill>
                  <a:schemeClr val="bg1"/>
                </a:solidFill>
                <a:latin typeface="Arial Black" panose="020B0A04020102020204" pitchFamily="34" charset="0"/>
              </a:rPr>
              <a:t>Ano </a:t>
            </a:r>
            <a:r>
              <a:rPr lang="pt-BR" altLang="pt-BR" sz="5400" b="1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</a:t>
            </a:r>
          </a:p>
          <a:p>
            <a:pPr algn="ctr" eaLnBrk="1" hangingPunct="1">
              <a:buNone/>
            </a:pPr>
            <a:endParaRPr lang="pt-BR" altLang="pt-BR" sz="5400" b="1" u="sng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buNone/>
            </a:pPr>
            <a:r>
              <a:rPr lang="pt-BR" altLang="pt-BR" sz="5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Eu vos </a:t>
            </a:r>
            <a:r>
              <a:rPr lang="pt-BR" altLang="pt-BR" sz="54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axalto</a:t>
            </a:r>
            <a:endParaRPr lang="pt-BR" altLang="pt-BR" sz="54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buNone/>
            </a:pPr>
            <a:r>
              <a:rPr lang="pt-BR" altLang="pt-BR" sz="5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ó Senhor</a:t>
            </a:r>
            <a:endParaRPr lang="pt-BR" altLang="pt-BR" sz="54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:a16="http://schemas.microsoft.com/office/drawing/2014/main" xmlns="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476672"/>
            <a:ext cx="80648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I: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Eu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vos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axalto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ó Senhor,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porque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vós</a:t>
            </a:r>
            <a:endParaRPr lang="en-US" altLang="pt-BR" sz="7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>
                <a:solidFill>
                  <a:schemeClr val="bg1"/>
                </a:solidFill>
                <a:latin typeface="Arial Black" panose="020B0A04020102020204" pitchFamily="34" charset="0"/>
              </a:rPr>
              <a:t>m</a:t>
            </a:r>
            <a:r>
              <a:rPr lang="en-US" altLang="pt-BR" sz="7200" smtClean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livrastes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 :I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66390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33</Words>
  <Application>Microsoft Office PowerPoint</Application>
  <PresentationFormat>Apresentação na tela (4:3)</PresentationFormat>
  <Paragraphs>9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3" baseType="lpstr">
      <vt:lpstr>Design padrão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41</cp:revision>
  <dcterms:created xsi:type="dcterms:W3CDTF">2011-06-08T13:41:59Z</dcterms:created>
  <dcterms:modified xsi:type="dcterms:W3CDTF">2021-01-01T20:05:56Z</dcterms:modified>
</cp:coreProperties>
</file>