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12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106" y="476672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 Responsorial 21 – Domingo de Ramos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Ano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B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62" y="908720"/>
            <a:ext cx="830861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Meu Deus meu Deus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me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abandonaste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22</Words>
  <Application>Microsoft Office PowerPoint</Application>
  <PresentationFormat>Apresentação na tela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2020-11-28T01:30:29Z</dcterms:modified>
</cp:coreProperties>
</file>