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069" y="1484784"/>
            <a:ext cx="8064896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5º Domingo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Páscoa - Ano 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4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Salmo - 21 (22)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– Senhor, sois meu louvor</a:t>
            </a:r>
            <a:endParaRPr lang="en-US" altLang="pt-BR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06489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S</a:t>
            </a:r>
            <a:r>
              <a:rPr 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enhor, sois meu louvor em meio à grande assembleia!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31</Words>
  <Application>Microsoft Office PowerPoint</Application>
  <PresentationFormat>Apresentação na tela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39</cp:revision>
  <dcterms:created xsi:type="dcterms:W3CDTF">2011-06-08T13:41:59Z</dcterms:created>
  <dcterms:modified xsi:type="dcterms:W3CDTF">2021-03-29T16:01:12Z</dcterms:modified>
</cp:coreProperties>
</file>