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1692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476672"/>
            <a:ext cx="8064896" cy="818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None/>
            </a:pPr>
            <a:r>
              <a:rPr lang="pt-BR" altLang="pt-BR" sz="5400" b="1" u="sng" dirty="0">
                <a:solidFill>
                  <a:schemeClr val="bg1"/>
                </a:solidFill>
                <a:latin typeface="Arial Black" panose="020B0A04020102020204" pitchFamily="34" charset="0"/>
              </a:rPr>
              <a:t>Vigília Pascal </a:t>
            </a:r>
          </a:p>
          <a:p>
            <a:pPr algn="ctr" eaLnBrk="1" hangingPunct="1">
              <a:buNone/>
            </a:pPr>
            <a:r>
              <a:rPr lang="pt-BR" altLang="pt-BR" sz="5400" b="1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1º </a:t>
            </a:r>
            <a:r>
              <a:rPr lang="pt-BR" altLang="pt-BR" sz="5400" b="1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Salmo </a:t>
            </a:r>
            <a:r>
              <a:rPr lang="pt-BR" altLang="pt-BR" sz="5400" b="1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103(104</a:t>
            </a:r>
            <a:r>
              <a:rPr lang="pt-BR" altLang="pt-BR" sz="5400" b="1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) </a:t>
            </a:r>
          </a:p>
          <a:p>
            <a:pPr algn="ctr" eaLnBrk="1" hangingPunct="1">
              <a:buNone/>
            </a:pPr>
            <a:r>
              <a:rPr lang="pt-BR" altLang="pt-BR" sz="5400" b="1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Ano </a:t>
            </a:r>
            <a:r>
              <a:rPr lang="pt-BR" altLang="pt-BR" sz="5400" b="1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</a:t>
            </a:r>
          </a:p>
          <a:p>
            <a:pPr algn="ctr" eaLnBrk="1" hangingPunct="1">
              <a:buNone/>
            </a:pPr>
            <a:endParaRPr lang="pt-BR" altLang="pt-BR" sz="5400" b="1" u="sng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buNone/>
            </a:pPr>
            <a:r>
              <a:rPr lang="pt-BR" altLang="pt-BR" sz="5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Enviai o vosso Espírito Senhor</a:t>
            </a:r>
            <a:endParaRPr lang="pt-BR" altLang="pt-BR" sz="54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942" y="836712"/>
            <a:ext cx="856895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pt-BR" alt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Enviai </a:t>
            </a:r>
            <a:r>
              <a:rPr lang="pt-BR" alt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o vosso </a:t>
            </a:r>
            <a:r>
              <a:rPr lang="pt-BR" alt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Espírito Senhor/  </a:t>
            </a:r>
            <a:endParaRPr lang="pt-BR" altLang="pt-BR" sz="7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pt-BR" alt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pt-BR" altLang="pt-B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da terra toda a face renovai</a:t>
            </a:r>
            <a:r>
              <a:rPr lang="pt-BR" altLang="pt-BR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:I</a:t>
            </a: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31</Words>
  <Application>Microsoft Office PowerPoint</Application>
  <PresentationFormat>Apresentação na tela 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Design padrão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41</cp:revision>
  <dcterms:created xsi:type="dcterms:W3CDTF">2011-06-08T13:41:59Z</dcterms:created>
  <dcterms:modified xsi:type="dcterms:W3CDTF">2021-01-01T19:58:55Z</dcterms:modified>
</cp:coreProperties>
</file>