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9" r:id="rId5"/>
    <p:sldId id="260" r:id="rId6"/>
    <p:sldId id="261" r:id="rId7"/>
    <p:sldId id="270" r:id="rId8"/>
    <p:sldId id="262" r:id="rId9"/>
    <p:sldId id="263" r:id="rId10"/>
    <p:sldId id="271" r:id="rId11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73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2" d="100"/>
          <a:sy n="62" d="100"/>
        </p:scale>
        <p:origin x="-1602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B7056CB3-8BA1-4CB8-8DC7-5E16BE79E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B2AEC4AA-95D9-44C0-8F09-D64867656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D15208C4-E381-450D-BFFF-3DC86EE4E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E6C4-81D8-4D23-BA58-BB59EDC796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26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2F4E70CD-EF5D-49B6-9A80-8D9459E69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FD331B2E-3FE5-45F3-BC6B-10D67C6D4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F89A3ED1-97C7-494E-AC94-99330DBB6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67075-5F9A-445B-A54A-719727C4D3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287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FD8673F6-541C-4BD0-B3F2-9447D25C4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674FFA06-D306-477A-8FF0-B254100BD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556E1252-3985-41E4-B26F-E385A139E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5CAA5-6C4F-4A8D-947F-0FD6C0AF9E4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154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C61404C-BD5B-4C47-8F01-AB0BEAE04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84F70F3-5C7C-4628-B93D-704DAC8FC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421B123-DCD3-45F7-ACE0-531F4DB8D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C39A8-D152-40FA-B128-4ABAEC02BDC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07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9C14F8E9-A2E3-4997-8CA8-7C1FD5AC8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B7ED1AE5-AA0A-4B78-B8BA-AA85429655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B7EE1234-4332-4D28-B5A1-C0970B5D2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6C9CE-A19E-41D9-B368-DA13E98063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799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EC096066-D7A8-4D8D-A89E-0E19BB3CD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EF589C19-D5A6-4180-BE5E-CC546E78E5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161A000C-E028-46CA-BE83-B1A482624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EE02-A461-4CF2-A32F-506D81B3C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427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xmlns="" id="{90880D6A-991F-442C-B689-8BE4819EE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A510EA4C-4F4B-488B-9873-3423BFAF1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281A9227-4F87-4CD8-8726-E44FA0206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97EE1-0FB6-498C-8352-9D8E6671BFC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722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FF03C2C-3246-4F79-B9C3-27AA866E6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B06DD546-42AA-4CFB-BDE5-F598BAE01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2990AA66-91B2-4581-9B15-5E1D1D6C3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82896-D661-41E0-AAC5-5E258AF8778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75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E4AD7CE-B4BD-4CC1-A281-E332A0197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E868921-F40B-4776-AD76-49833CF67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2FE137F-FDDB-467D-9670-4C87C20CD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96836-B35C-4F56-AA32-B85FD01B2F4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07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7E02873C-ECCE-4057-8C66-4BB84827B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E303FC3A-2EAD-49A8-8732-967B86156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58AC5B6-072D-478B-8D31-260DB7B03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42166-DDA0-4EC9-B6A7-A64AABF7D9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516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4E809A43-3670-4AC5-9C5E-ED5722762D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1BA05CA6-8B90-4909-BD17-E2ED5323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89D6836-4D8F-4379-B92D-A09BCC8BF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21C06-9740-4740-A462-81890306AE8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553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77770C00-6902-4FE9-A895-521E36D3B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A0EDC168-68FD-4F74-8520-4993CB8B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946DDD3-1E9A-42BA-BBF3-B61CAD83B9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54DDCB96-D50A-4B4A-9802-27E2056070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13F275D2-1CF5-4112-9D50-46FD0A9B7E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F6C9C19-0FBA-4C37-9ECC-B58999BA162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|: Vitória, Tu reinarás!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Ó Cruz, Tu nos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salvarás! :|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980728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1 – Brilhando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Sobre o mundo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que vive sem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Tua luz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166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980728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Tu és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um sol fecundo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de amor e de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paz ó Cruz!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257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|: Vitória, Tu reinarás!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Ó Cruz, Tu nos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salvarás! :|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7207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2 – Aumenta </a:t>
            </a:r>
            <a:endParaRPr lang="pt-BR" altLang="pt-BR" sz="7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a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confiança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do pobre e </a:t>
            </a:r>
            <a:endParaRPr lang="pt-BR" altLang="pt-BR" sz="7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do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pecador 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264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Confirma nossa esperança 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na marcha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para o Senhor!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401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|: Vitória, Tu reinarás!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Ó Cruz, Tu nos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salvarás! :|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0823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052736"/>
            <a:ext cx="8064896" cy="541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3 - À sombra </a:t>
            </a:r>
          </a:p>
          <a:p>
            <a:pPr algn="ctr" eaLnBrk="1" hangingPunct="1">
              <a:lnSpc>
                <a:spcPct val="85000"/>
              </a:lnSpc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dos teus braços </a:t>
            </a:r>
          </a:p>
          <a:p>
            <a:pPr algn="ctr" eaLnBrk="1" hangingPunct="1">
              <a:lnSpc>
                <a:spcPct val="85000"/>
              </a:lnSpc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a Igreja viverá 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5565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476672"/>
            <a:ext cx="8064896" cy="6795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Por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Ti / </a:t>
            </a:r>
          </a:p>
          <a:p>
            <a:pPr algn="ctr" eaLnBrk="1" hangingPunct="1">
              <a:lnSpc>
                <a:spcPct val="85000"/>
              </a:lnSpc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no eterno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abraço </a:t>
            </a:r>
          </a:p>
          <a:p>
            <a:pPr algn="ctr" eaLnBrk="1" hangingPunct="1">
              <a:lnSpc>
                <a:spcPct val="85000"/>
              </a:lnSpc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o Pai nos </a:t>
            </a:r>
          </a:p>
          <a:p>
            <a:pPr algn="ctr" eaLnBrk="1" hangingPunct="1">
              <a:lnSpc>
                <a:spcPct val="85000"/>
              </a:lnSpc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acolherá!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99065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|: Vitória, Tu reinarás!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Ó Cruz, Tu nos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salvarás! :|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0914990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</TotalTime>
  <Words>125</Words>
  <Application>Microsoft Office PowerPoint</Application>
  <PresentationFormat>Apresentação na tela (4:3)</PresentationFormat>
  <Paragraphs>34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1" baseType="lpstr">
      <vt:lpstr>Design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***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</dc:creator>
  <cp:lastModifiedBy>Windows 7</cp:lastModifiedBy>
  <cp:revision>39</cp:revision>
  <dcterms:created xsi:type="dcterms:W3CDTF">2011-06-08T13:41:59Z</dcterms:created>
  <dcterms:modified xsi:type="dcterms:W3CDTF">2020-11-28T01:48:27Z</dcterms:modified>
</cp:coreProperties>
</file>