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58" r:id="rId4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8" d="100"/>
          <a:sy n="48" d="100"/>
        </p:scale>
        <p:origin x="-2022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="" xmlns:a16="http://schemas.microsoft.com/office/drawing/2014/main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980728"/>
            <a:ext cx="7488832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 smtClean="0">
                <a:solidFill>
                  <a:schemeClr val="bg1"/>
                </a:solidFill>
                <a:latin typeface="Arial Black" pitchFamily="34" charset="0"/>
              </a:rPr>
              <a:t>I: Celebrai </a:t>
            </a:r>
            <a:endParaRPr lang="pt-BR" altLang="pt-BR" sz="72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 smtClean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Cristo, </a:t>
            </a:r>
            <a:r>
              <a:rPr lang="pt-BR" altLang="pt-BR" sz="7200" b="1" dirty="0" smtClean="0">
                <a:solidFill>
                  <a:schemeClr val="bg1"/>
                </a:solidFill>
                <a:latin typeface="Arial Black" pitchFamily="34" charset="0"/>
              </a:rPr>
              <a:t>Celebrai :I </a:t>
            </a:r>
            <a:endParaRPr lang="pt-BR" altLang="pt-BR" sz="72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="" xmlns:a16="http://schemas.microsoft.com/office/drawing/2014/main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908720"/>
            <a:ext cx="8208912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 smtClean="0">
                <a:solidFill>
                  <a:schemeClr val="bg1"/>
                </a:solidFill>
                <a:latin typeface="Arial Black" pitchFamily="34" charset="0"/>
              </a:rPr>
              <a:t>I: Ressuscitou</a:t>
            </a: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, Ressuscitou.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Ele vive para sempre. </a:t>
            </a:r>
            <a:r>
              <a:rPr lang="pt-BR" altLang="pt-BR" sz="7200" b="1" dirty="0" smtClean="0">
                <a:solidFill>
                  <a:schemeClr val="bg1"/>
                </a:solidFill>
                <a:latin typeface="Arial Black" pitchFamily="34" charset="0"/>
              </a:rPr>
              <a:t>:I</a:t>
            </a:r>
            <a:endParaRPr lang="pt-BR" altLang="pt-BR" sz="72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tângulo 4">
            <a:extLst>
              <a:ext uri="{FF2B5EF4-FFF2-40B4-BE49-F238E27FC236}">
                <a16:creationId xmlns="" xmlns:a16="http://schemas.microsoft.com/office/drawing/2014/main" id="{19D875F0-B141-476B-B880-C5B5065E7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649288"/>
            <a:ext cx="7776864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spc="-150" dirty="0" smtClean="0">
                <a:solidFill>
                  <a:schemeClr val="bg1"/>
                </a:solidFill>
                <a:latin typeface="Arial Black" pitchFamily="34" charset="0"/>
              </a:rPr>
              <a:t> I: E </a:t>
            </a:r>
            <a:r>
              <a:rPr lang="pt-BR" altLang="pt-BR" sz="7200" b="1" spc="-150" dirty="0">
                <a:solidFill>
                  <a:schemeClr val="bg1"/>
                </a:solidFill>
                <a:latin typeface="Arial Black" pitchFamily="34" charset="0"/>
              </a:rPr>
              <a:t>vamos </a:t>
            </a:r>
            <a:endParaRPr lang="pt-BR" altLang="pt-BR" sz="7200" b="1" spc="-15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spc="-150" dirty="0" smtClean="0">
                <a:solidFill>
                  <a:schemeClr val="bg1"/>
                </a:solidFill>
                <a:latin typeface="Arial Black" pitchFamily="34" charset="0"/>
              </a:rPr>
              <a:t>celebrar :I </a:t>
            </a:r>
            <a:endParaRPr lang="pt-BR" altLang="pt-BR" sz="7200" b="1" spc="-15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 smtClean="0">
                <a:solidFill>
                  <a:schemeClr val="bg1"/>
                </a:solidFill>
                <a:latin typeface="Arial Black" pitchFamily="34" charset="0"/>
              </a:rPr>
              <a:t>Ressuscitou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 smtClean="0">
                <a:solidFill>
                  <a:schemeClr val="bg1"/>
                </a:solidFill>
                <a:latin typeface="Arial Black" pitchFamily="34" charset="0"/>
              </a:rPr>
              <a:t>o </a:t>
            </a: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Senhor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33</Words>
  <Application>Microsoft Office PowerPoint</Application>
  <PresentationFormat>Apresentação na tela (4:3)</PresentationFormat>
  <Paragraphs>9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4" baseType="lpstr">
      <vt:lpstr>Design padrão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40</cp:revision>
  <dcterms:created xsi:type="dcterms:W3CDTF">2011-06-08T13:41:59Z</dcterms:created>
  <dcterms:modified xsi:type="dcterms:W3CDTF">2020-12-01T21:16:49Z</dcterms:modified>
</cp:coreProperties>
</file>