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9" r:id="rId5"/>
    <p:sldId id="260" r:id="rId6"/>
    <p:sldId id="270" r:id="rId7"/>
    <p:sldId id="271" r:id="rId8"/>
    <p:sldId id="272" r:id="rId9"/>
    <p:sldId id="261" r:id="rId10"/>
    <p:sldId id="262" r:id="rId11"/>
    <p:sldId id="273" r:id="rId12"/>
    <p:sldId id="274" r:id="rId13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42" y="2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="" xmlns:a16="http://schemas.microsoft.com/office/drawing/2014/main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="" xmlns:a16="http://schemas.microsoft.com/office/drawing/2014/main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="" xmlns:a16="http://schemas.microsoft.com/office/drawing/2014/main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="" xmlns:a16="http://schemas.microsoft.com/office/drawing/2014/main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="" xmlns:a16="http://schemas.microsoft.com/office/drawing/2014/main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="" xmlns:a16="http://schemas.microsoft.com/office/drawing/2014/main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="" xmlns:a16="http://schemas.microsoft.com/office/drawing/2014/main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692696"/>
            <a:ext cx="8496944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Sou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Bom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Pastor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ovelhas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en-US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g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uardarei</a:t>
            </a:r>
            <a:endParaRPr lang="en-US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ão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tenho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outro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ofício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nem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terei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980728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Quantas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vidas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tiver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lhes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darei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166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340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1 –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Maus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  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pastores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num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dia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de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sombra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257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124744"/>
            <a:ext cx="8064896" cy="450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Não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cuidaram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e 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rebanho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en-US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se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perdeu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548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Vou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sair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pelo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campo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reunir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o que é meu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conduzir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salvar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264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692696"/>
            <a:ext cx="8496944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Sou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Bom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Pastor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ovelhas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g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uardarei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ão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tenho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outro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ofício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nem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terei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180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980728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Quantas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vidas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tiver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lhes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darei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5709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124744"/>
            <a:ext cx="8064896" cy="340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2 – Verdes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campos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belas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montanhas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1699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196752"/>
            <a:ext cx="8064896" cy="450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Hão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de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ver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o pastor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rebanho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atrás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401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Junto 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mim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ovelhas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terão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muita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paz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oderão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descansar</a:t>
            </a:r>
            <a:r>
              <a:rPr lang="en-US" altLang="pt-BR" sz="6600" dirty="0">
                <a:solidFill>
                  <a:schemeClr val="bg1"/>
                </a:solidFill>
                <a:latin typeface="Arial Black" pitchFamily="34" charset="0"/>
              </a:rPr>
              <a:t>.</a:t>
            </a:r>
            <a:endParaRPr lang="pt-BR" altLang="pt-BR" sz="66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556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692696"/>
            <a:ext cx="8496944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Sou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Bom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Pastor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ovelhas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g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uardarei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ão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tenho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outro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ofício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nem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terei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1057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036" y="1196752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Quantas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vidas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tiver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lhes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darei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2863140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114</Words>
  <Application>Microsoft Office PowerPoint</Application>
  <PresentationFormat>Apresentação na tela (4:3)</PresentationFormat>
  <Paragraphs>33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3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39</cp:revision>
  <dcterms:created xsi:type="dcterms:W3CDTF">2011-06-08T13:41:59Z</dcterms:created>
  <dcterms:modified xsi:type="dcterms:W3CDTF">2020-12-01T19:26:57Z</dcterms:modified>
</cp:coreProperties>
</file>