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9" r:id="rId3"/>
    <p:sldId id="270" r:id="rId4"/>
    <p:sldId id="271" r:id="rId5"/>
    <p:sldId id="258" r:id="rId6"/>
    <p:sldId id="272" r:id="rId7"/>
    <p:sldId id="273" r:id="rId8"/>
    <p:sldId id="276" r:id="rId9"/>
    <p:sldId id="277" r:id="rId10"/>
    <p:sldId id="278" r:id="rId11"/>
    <p:sldId id="279" r:id="rId12"/>
    <p:sldId id="259" r:id="rId13"/>
    <p:sldId id="274" r:id="rId14"/>
    <p:sldId id="275" r:id="rId15"/>
    <p:sldId id="280" r:id="rId16"/>
    <p:sldId id="281" r:id="rId17"/>
    <p:sldId id="282" r:id="rId18"/>
    <p:sldId id="283" r:id="rId19"/>
    <p:sldId id="260" r:id="rId20"/>
    <p:sldId id="284" r:id="rId21"/>
    <p:sldId id="285" r:id="rId22"/>
    <p:sldId id="286" r:id="rId23"/>
    <p:sldId id="287" r:id="rId24"/>
    <p:sldId id="288" r:id="rId25"/>
    <p:sldId id="289" r:id="rId26"/>
    <p:sldId id="261" r:id="rId27"/>
    <p:sldId id="290" r:id="rId28"/>
    <p:sldId id="291" r:id="rId29"/>
    <p:sldId id="292" r:id="rId30"/>
    <p:sldId id="293" r:id="rId31"/>
    <p:sldId id="294" r:id="rId32"/>
    <p:sldId id="295" r:id="rId33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D73C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5" d="100"/>
          <a:sy n="55" d="100"/>
        </p:scale>
        <p:origin x="-1812" y="-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B7056CB3-8BA1-4CB8-8DC7-5E16BE79E2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B2AEC4AA-95D9-44C0-8F09-D64867656D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D15208C4-E381-450D-BFFF-3DC86EE4E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8E6C4-81D8-4D23-BA58-BB59EDC796D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2604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2F4E70CD-EF5D-49B6-9A80-8D9459E69F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FD331B2E-3FE5-45F3-BC6B-10D67C6D4A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F89A3ED1-97C7-494E-AC94-99330DBB6A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67075-5F9A-445B-A54A-719727C4D38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5287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FD8673F6-541C-4BD0-B3F2-9447D25C4A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674FFA06-D306-477A-8FF0-B254100BD3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556E1252-3985-41E4-B26F-E385A139E1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5CAA5-6C4F-4A8D-947F-0FD6C0AF9E4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71548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9C61404C-BD5B-4C47-8F01-AB0BEAE044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84F70F3-5C7C-4628-B93D-704DAC8FC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F421B123-DCD3-45F7-ACE0-531F4DB8D7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C39A8-D152-40FA-B128-4ABAEC02BDC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10721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9C14F8E9-A2E3-4997-8CA8-7C1FD5AC8D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B7ED1AE5-AA0A-4B78-B8BA-AA85429655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B7EE1234-4332-4D28-B5A1-C0970B5D24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6C9CE-A19E-41D9-B368-DA13E98063B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07998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xmlns="" id="{EC096066-D7A8-4D8D-A89E-0E19BB3CD3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EF589C19-D5A6-4180-BE5E-CC546E78E5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161A000C-E028-46CA-BE83-B1A4826241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AEE02-A461-4CF2-A32F-506D81B3CC7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54275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xmlns="" id="{90880D6A-991F-442C-B689-8BE4819EEF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xmlns="" id="{A510EA4C-4F4B-488B-9873-3423BFAF12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xmlns="" id="{281A9227-4F87-4CD8-8726-E44FA02063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97EE1-0FB6-498C-8352-9D8E6671BFC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722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FF03C2C-3246-4F79-B9C3-27AA866E6B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B06DD546-42AA-4CFB-BDE5-F598BAE01A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2990AA66-91B2-4581-9B15-5E1D1D6C3D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82896-D661-41E0-AAC5-5E258AF8778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875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E4AD7CE-B4BD-4CC1-A281-E332A0197F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FE868921-F40B-4776-AD76-49833CF670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92FE137F-FDDB-467D-9670-4C87C20CD1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96836-B35C-4F56-AA32-B85FD01B2F4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7073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7E02873C-ECCE-4057-8C66-4BB84827B9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E303FC3A-2EAD-49A8-8732-967B86156A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58AC5B6-072D-478B-8D31-260DB7B037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42166-DDA0-4EC9-B6A7-A64AABF7D93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5516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4E809A43-3670-4AC5-9C5E-ED5722762D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1BA05CA6-8B90-4909-BD17-E2ED5323B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89D6836-4D8F-4379-B92D-A09BCC8BFF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21C06-9740-4740-A462-81890306AE8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55332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77770C00-6902-4FE9-A895-521E36D3B9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A0EDC168-68FD-4F74-8520-4993CB8B8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946DDD3-1E9A-42BA-BBF3-B61CAD83B96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54DDCB96-D50A-4B4A-9802-27E2056070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13F275D2-1CF5-4112-9D50-46FD0A9B7E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9F6C9C19-0FBA-4C37-9ECC-B58999BA162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268760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Jerusalém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, povo de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Deus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,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Igreja Santa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Levanta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 vai, sobe as montanhas, ergue o olhar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: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1815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196752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Lá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no oriente desponta o sol da alegria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5939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Que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vem de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Deus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aos filhos teus: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eis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o teu dia! </a:t>
            </a:r>
            <a:r>
              <a:rPr lang="pt-BR" sz="7200" dirty="0"/>
              <a:t/>
            </a:r>
            <a:br>
              <a:rPr lang="pt-BR" sz="7200" dirty="0"/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7601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1- Louva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,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J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erusalém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l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ouva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o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Senhor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T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eu Deus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: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166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980728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Tuas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portas reforçou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os teus abençoou;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64423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Te cumulou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de paz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o trigo em flor te traz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!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50262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268760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Jerusalém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, povo de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Deus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,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Igreja Santa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25204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Levanta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 vai, sobe as montanhas, ergue o olhar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: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0117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196752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Lá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no oriente desponta o sol da alegria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85879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Que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vem de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Deus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aos filhos teus: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eis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o teu dia! </a:t>
            </a:r>
            <a:r>
              <a:rPr lang="pt-BR" sz="7200" dirty="0"/>
              <a:t/>
            </a:r>
            <a:br>
              <a:rPr lang="pt-BR" sz="7200" dirty="0"/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35784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5600" y="1196752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2- Sua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palavra envia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Corre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veloz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sua voz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2573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névoa desce o véu Unindo a terra e o céu;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90135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As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nuvens se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desmancham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O vento sopra e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avança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87620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268760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Jerusalém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, povo de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Deus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,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Igreja Santa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25204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Levanta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 vai, sobe as montanhas, ergue o olhar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: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0117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196752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Lá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no oriente desponta o sol da alegria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85879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Que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vem de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Deus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aos filhos teus: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eis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o teu dia! </a:t>
            </a:r>
            <a:r>
              <a:rPr lang="pt-BR" sz="7200" dirty="0"/>
              <a:t/>
            </a:r>
            <a:br>
              <a:rPr lang="pt-BR" sz="7200" dirty="0"/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35784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3- Ao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povo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revelou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Palavras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de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amor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092641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8" y="692696"/>
            <a:ext cx="7848872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sua lei </a:t>
            </a:r>
            <a:endParaRPr lang="pt-BR" alt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nos Deu/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 o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mandamento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seu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5144167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Com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ninguém fez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assim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Amou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até o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fim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9470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268760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Jerusalém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, povo de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Deus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,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Igreja Santa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51819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Levanta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 vai, sobe as montanhas, ergue o olhar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: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06572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196752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Lá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no oriente desponta o sol da alegria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13077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Que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vem de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Deus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aos filhos teus: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eis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o teu dia! </a:t>
            </a:r>
            <a:r>
              <a:rPr lang="pt-BR" sz="7200" dirty="0"/>
              <a:t/>
            </a:r>
            <a:br>
              <a:rPr lang="pt-BR" sz="7200" dirty="0"/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25041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4- Ao Deus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do céu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louvemos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ao que vem, cantemos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41564011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ao divino,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então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nossa louvação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4780413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Aos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três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que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são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um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Deus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Exalte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o </a:t>
            </a:r>
            <a:endParaRPr lang="pt-BR" alt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povo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seu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!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4745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268760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Jerusalém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, povo de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Deus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,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Igreja Santa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1882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Levanta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 vai, sobe as montanhas, ergue o olhar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: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28950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196752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Lá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no oriente desponta o sol da alegria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05162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Que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vem de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Deus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aos filhos teus: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eis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o teu dia! </a:t>
            </a:r>
            <a:r>
              <a:rPr lang="pt-BR" sz="7200" dirty="0"/>
              <a:t/>
            </a:r>
            <a:br>
              <a:rPr lang="pt-BR" sz="7200" dirty="0"/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7612150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</TotalTime>
  <Words>329</Words>
  <Application>Microsoft Office PowerPoint</Application>
  <PresentationFormat>Apresentação na tela (4:3)</PresentationFormat>
  <Paragraphs>55</Paragraphs>
  <Slides>32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32</vt:i4>
      </vt:variant>
    </vt:vector>
  </HeadingPairs>
  <TitlesOfParts>
    <vt:vector size="33" baseType="lpstr">
      <vt:lpstr>Design padrão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***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Microsoft</dc:creator>
  <cp:lastModifiedBy>Windows 7</cp:lastModifiedBy>
  <cp:revision>41</cp:revision>
  <dcterms:created xsi:type="dcterms:W3CDTF">2011-06-08T13:41:59Z</dcterms:created>
  <dcterms:modified xsi:type="dcterms:W3CDTF">2020-12-01T20:01:44Z</dcterms:modified>
</cp:coreProperties>
</file>