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9" r:id="rId6"/>
    <p:sldId id="270" r:id="rId7"/>
    <p:sldId id="271" r:id="rId8"/>
    <p:sldId id="261" r:id="rId9"/>
    <p:sldId id="288" r:id="rId10"/>
    <p:sldId id="262" r:id="rId11"/>
    <p:sldId id="272" r:id="rId12"/>
    <p:sldId id="273" r:id="rId13"/>
    <p:sldId id="274" r:id="rId14"/>
    <p:sldId id="263" r:id="rId15"/>
    <p:sldId id="275" r:id="rId16"/>
    <p:sldId id="264" r:id="rId17"/>
    <p:sldId id="276" r:id="rId18"/>
    <p:sldId id="277" r:id="rId19"/>
    <p:sldId id="265" r:id="rId20"/>
    <p:sldId id="266" r:id="rId21"/>
    <p:sldId id="278" r:id="rId22"/>
    <p:sldId id="279" r:id="rId23"/>
    <p:sldId id="267" r:id="rId24"/>
    <p:sldId id="282" r:id="rId25"/>
    <p:sldId id="268" r:id="rId26"/>
    <p:sldId id="283" r:id="rId27"/>
    <p:sldId id="284" r:id="rId28"/>
    <p:sldId id="280" r:id="rId29"/>
    <p:sldId id="285" r:id="rId30"/>
    <p:sldId id="281" r:id="rId31"/>
    <p:sldId id="286" r:id="rId32"/>
    <p:sldId id="287" r:id="rId3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812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ensina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1-Lá 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deserto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multidão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fome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segue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bom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Pastor</a:t>
            </a:r>
            <a:r>
              <a:rPr lang="en-US" altLang="pt-BR" sz="7200" dirty="0"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980728"/>
            <a:ext cx="82089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busca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nova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Palavra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04664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Jesus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tem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pena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7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49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ensina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10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597" y="83671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 – Na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Páscoa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nova da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nova lei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597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uando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amou-nos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até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42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Partiu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disse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“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isto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é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Meu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80" y="1268760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vós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doado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 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tomai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”.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8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001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ensina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446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3 - 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neste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nesta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83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Jesus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nós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própria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32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82" y="470265"/>
            <a:ext cx="8064896" cy="671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Vamos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também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repartir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dons, 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doar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40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7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ensina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080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836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4 –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houver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fome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trevas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luz: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3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Encontrarás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 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bendito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eterno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65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35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ensina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174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90" y="980728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5 - “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é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feliz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sabe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”/ </a:t>
            </a:r>
          </a:p>
        </p:txBody>
      </p:sp>
    </p:spTree>
    <p:extLst>
      <p:ext uri="{BB962C8B-B14F-4D97-AF65-F5344CB8AC3E}">
        <p14:creationId xmlns:p14="http://schemas.microsoft.com/office/powerpoint/2010/main" val="265341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aprende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lição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do altar.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079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doar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-se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próprio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14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27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ensina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019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6 – “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Senhor,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minhas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372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guardar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fecham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!”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506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minh’alma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doar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-me 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eterno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dom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664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Cristo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103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40" y="404664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ensina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mãos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repartir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629203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427</Words>
  <Application>Microsoft Office PowerPoint</Application>
  <PresentationFormat>Apresentação na tela (4:3)</PresentationFormat>
  <Paragraphs>120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2020-11-22T14:27:30Z</dcterms:modified>
</cp:coreProperties>
</file>