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572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Eu sou a videira,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Pai é o agricultor.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075" y="836712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Vós sois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ramos, permanecei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meu amor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45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784887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143000" indent="-1143000" algn="ctr" eaLnBrk="1" hangingPunct="1">
              <a:spcBef>
                <a:spcPct val="0"/>
              </a:spcBef>
              <a:buFontTx/>
              <a:buAutoNum type="arabicPeriod"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dar muito fruto: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permanecei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meu amor.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dar amor puro: permanecei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meu amor.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230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ramos aos troncos: permanecei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mim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148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Eu sou a videira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meu Pai é o agricultor.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195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Vós sois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ramos, permanecei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meu amor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658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2. Para amar sem medida: permanecei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meu amor.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358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dar vossas vidas: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permanecei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meu amor.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58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ser meus amigos: permanecei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mim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296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Eu sou a videira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meu Pai é o agricultor.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985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Vós sois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ramos, permanecei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meu amor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324152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130</Words>
  <Application>Microsoft Office PowerPoint</Application>
  <PresentationFormat>Apresentação na tela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38</cp:revision>
  <dcterms:created xsi:type="dcterms:W3CDTF">2011-06-08T13:41:59Z</dcterms:created>
  <dcterms:modified xsi:type="dcterms:W3CDTF">2020-12-01T18:29:01Z</dcterms:modified>
</cp:coreProperties>
</file>