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70" r:id="rId4"/>
    <p:sldId id="258" r:id="rId5"/>
    <p:sldId id="271" r:id="rId6"/>
    <p:sldId id="272" r:id="rId7"/>
    <p:sldId id="273" r:id="rId8"/>
    <p:sldId id="259" r:id="rId9"/>
    <p:sldId id="274" r:id="rId10"/>
    <p:sldId id="260" r:id="rId11"/>
    <p:sldId id="275" r:id="rId12"/>
    <p:sldId id="276" r:id="rId13"/>
    <p:sldId id="277" r:id="rId14"/>
    <p:sldId id="278" r:id="rId15"/>
    <p:sldId id="279" r:id="rId16"/>
    <p:sldId id="280" r:id="rId17"/>
    <p:sldId id="281" r:id="rId18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60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692696"/>
            <a:ext cx="856895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Caminhávamos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tristes, </a:t>
            </a:r>
            <a:endParaRPr lang="pt-BR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sem direção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Sob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peso da morte e da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dor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Mas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Tu entras em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nossas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Estradas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 conosco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caminhas</a:t>
            </a:r>
          </a:p>
        </p:txBody>
      </p:sp>
    </p:spTree>
    <p:extLst>
      <p:ext uri="{BB962C8B-B14F-4D97-AF65-F5344CB8AC3E}">
        <p14:creationId xmlns:p14="http://schemas.microsoft.com/office/powerpoint/2010/main" val="3362156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que era escuro e sem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vida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vida recebe de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Ti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329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76672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2- Tua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palavra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expulsa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frieza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nossos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corações</a:t>
            </a: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692696"/>
            <a:ext cx="820891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Tua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presença abrasa </a:t>
            </a:r>
            <a:endParaRPr lang="pt-BR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nosso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ser</a:t>
            </a:r>
          </a:p>
        </p:txBody>
      </p:sp>
    </p:spTree>
    <p:extLst>
      <p:ext uri="{BB962C8B-B14F-4D97-AF65-F5344CB8AC3E}">
        <p14:creationId xmlns:p14="http://schemas.microsoft.com/office/powerpoint/2010/main" val="1554632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476672"/>
            <a:ext cx="820891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Tu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escolhes conosco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permanecer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ossos olhos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abrem</a:t>
            </a:r>
          </a:p>
        </p:txBody>
      </p:sp>
    </p:spTree>
    <p:extLst>
      <p:ext uri="{BB962C8B-B14F-4D97-AF65-F5344CB8AC3E}">
        <p14:creationId xmlns:p14="http://schemas.microsoft.com/office/powerpoint/2010/main" val="318164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692696"/>
            <a:ext cx="820891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não há mais noite se o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Sol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Justiça está entre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nós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336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I: Permanece conosco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Pão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da Vida, nossa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Paz</a:t>
            </a: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228" y="1340768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Ó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Cordeiro Imolado, </a:t>
            </a:r>
            <a:endParaRPr lang="pt-BR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nosso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Céu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 :I</a:t>
            </a:r>
          </a:p>
        </p:txBody>
      </p:sp>
    </p:spTree>
    <p:extLst>
      <p:ext uri="{BB962C8B-B14F-4D97-AF65-F5344CB8AC3E}">
        <p14:creationId xmlns:p14="http://schemas.microsoft.com/office/powerpoint/2010/main" val="1023069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3 - Ó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Esposo Ressuscitado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Bendito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fruto que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pendeu</a:t>
            </a: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Da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árvore </a:t>
            </a:r>
            <a:endParaRPr lang="pt-BR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da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Cruz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Ó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Esposo Ressuscitado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075144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Em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Ti toda a nossa vida, todo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osso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coração se refaz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156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I: Permanece conosco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Pão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da Vida, nossa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Paz</a:t>
            </a:r>
          </a:p>
        </p:txBody>
      </p:sp>
    </p:spTree>
    <p:extLst>
      <p:ext uri="{BB962C8B-B14F-4D97-AF65-F5344CB8AC3E}">
        <p14:creationId xmlns:p14="http://schemas.microsoft.com/office/powerpoint/2010/main" val="3938548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228" y="1340768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Ó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Cordeiro Imolado, </a:t>
            </a:r>
            <a:endParaRPr lang="pt-BR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nosso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Céu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 :I</a:t>
            </a:r>
          </a:p>
        </p:txBody>
      </p:sp>
    </p:spTree>
    <p:extLst>
      <p:ext uri="{BB962C8B-B14F-4D97-AF65-F5344CB8AC3E}">
        <p14:creationId xmlns:p14="http://schemas.microsoft.com/office/powerpoint/2010/main" val="3048679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- Ó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Esposo Ressuscitado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Bendito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fruto que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pendeu</a:t>
            </a:r>
          </a:p>
        </p:txBody>
      </p:sp>
    </p:spTree>
    <p:extLst>
      <p:ext uri="{BB962C8B-B14F-4D97-AF65-F5344CB8AC3E}">
        <p14:creationId xmlns:p14="http://schemas.microsoft.com/office/powerpoint/2010/main" val="1128942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Da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árvore </a:t>
            </a:r>
            <a:endParaRPr lang="pt-BR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da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Cruz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Ó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Esposo Ressuscitado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966074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Em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Ti toda a nossa vida, todo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osso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coração se refaz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394210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178</Words>
  <Application>Microsoft Office PowerPoint</Application>
  <PresentationFormat>Apresentação na tela (4:3)</PresentationFormat>
  <Paragraphs>39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42</cp:revision>
  <dcterms:created xsi:type="dcterms:W3CDTF">2011-06-08T13:41:59Z</dcterms:created>
  <dcterms:modified xsi:type="dcterms:W3CDTF">2020-11-29T16:57:25Z</dcterms:modified>
</cp:coreProperties>
</file>