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70" r:id="rId5"/>
    <p:sldId id="259" r:id="rId6"/>
    <p:sldId id="271" r:id="rId7"/>
    <p:sldId id="272" r:id="rId8"/>
    <p:sldId id="273" r:id="rId9"/>
    <p:sldId id="260" r:id="rId10"/>
    <p:sldId id="274" r:id="rId11"/>
    <p:sldId id="275" r:id="rId12"/>
    <p:sldId id="276" r:id="rId13"/>
    <p:sldId id="261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4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12" y="126876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1- Quem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podia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imaginar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aquela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cruz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0872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Era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só 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começo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uma história de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amor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451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Comentavam com grande dor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udo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se passou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jamais esperavam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reencontrar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Senhor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353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04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2- Aconteceu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sem mesmo esperar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036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Ele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apareceu em meio aos discípulos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928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caminhar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alava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 amor e o som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sua voz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296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28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Abrasava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os seus corações, e diziam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151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20" y="908720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3 - Senhor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fica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conosco!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tarde e o dia declina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Quase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sem esperança partimos sem direção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499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ao redor da mesa,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abriram os nossos olhos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006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640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 reconhecemos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ao partir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 pão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210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472" y="548680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4- Já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não chores, Jerusalém!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alegria voltou!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172" y="1196752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Senhor está vivo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Ele ressuscitou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672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04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2- Aconteceu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sem mesmo esperar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395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036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Ele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apareceu em meio aos discípulos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63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caminhar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alava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 amor e o som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sua voz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480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28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Abrasava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os seus corações, e diziam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68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20" y="908720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3 - Senhor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fica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conosco!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tarde e o dia declina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068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Quase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sem esperança partimos sem direção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982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ao redor da mesa,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abriram os nossos olhos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938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640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 reconhecemos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ao partir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 pão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872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908" y="1484784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Já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não chores, Jerusalém!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778598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172</Words>
  <Application>Microsoft Office PowerPoint</Application>
  <PresentationFormat>Apresentação na tela (4:3)</PresentationFormat>
  <Paragraphs>39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41</cp:revision>
  <dcterms:created xsi:type="dcterms:W3CDTF">2011-06-08T13:41:59Z</dcterms:created>
  <dcterms:modified xsi:type="dcterms:W3CDTF">2020-11-29T12:30:21Z</dcterms:modified>
</cp:coreProperties>
</file>