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58" r:id="rId4"/>
    <p:sldId id="268" r:id="rId5"/>
    <p:sldId id="277" r:id="rId6"/>
    <p:sldId id="278" r:id="rId7"/>
    <p:sldId id="259" r:id="rId8"/>
    <p:sldId id="275" r:id="rId9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‹#›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560" y="692696"/>
            <a:ext cx="8208912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1-Quando o trigo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amadurece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e do sol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recebe a cor,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753" y="836712"/>
            <a:ext cx="792088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Quando a uva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se torna prece,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na oferta do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nosso amor!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4">
            <a:extLst>
              <a:ext uri="{FF2B5EF4-FFF2-40B4-BE49-F238E27FC236}">
                <a16:creationId xmlns:a16="http://schemas.microsoft.com/office/drawing/2014/main" id="{19D875F0-B141-476B-B880-C5B5065E7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620688"/>
            <a:ext cx="842493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I: Damos graças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pela vida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Derramada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neste chão,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4">
            <a:extLst>
              <a:ext uri="{FF2B5EF4-FFF2-40B4-BE49-F238E27FC236}">
                <a16:creationId xmlns:a16="http://schemas.microsoft.com/office/drawing/2014/main" id="{7F51018B-EEAD-4997-8178-48AE719A5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836712"/>
            <a:ext cx="784887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Pois és Tu 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Deus da vida,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que dá vida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à criação. :I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tângulo 4">
            <a:extLst>
              <a:ext uri="{FF2B5EF4-FFF2-40B4-BE49-F238E27FC236}">
                <a16:creationId xmlns:a16="http://schemas.microsoft.com/office/drawing/2014/main" id="{974EC90B-2B46-4F48-B9B5-8036A8E50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692696"/>
            <a:ext cx="8136904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2-Os presentes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da natureza,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o amor da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criação,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tângulo 4">
            <a:extLst>
              <a:ext uri="{FF2B5EF4-FFF2-40B4-BE49-F238E27FC236}">
                <a16:creationId xmlns:a16="http://schemas.microsoft.com/office/drawing/2014/main" id="{2882FF4E-FE9A-471A-8624-F705E586D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1" y="548680"/>
            <a:ext cx="7992888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O Teu povo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Canta a certeza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traz a vida em procissão.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tângulo 4">
            <a:extLst>
              <a:ext uri="{FF2B5EF4-FFF2-40B4-BE49-F238E27FC236}">
                <a16:creationId xmlns:a16="http://schemas.microsoft.com/office/drawing/2014/main" id="{9F5CBB7F-B732-41B8-B176-DA9A2E154B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768" y="764704"/>
            <a:ext cx="784887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I: Abençoa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nossa vida,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o trabalho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redentor,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tângulo 4">
            <a:extLst>
              <a:ext uri="{FF2B5EF4-FFF2-40B4-BE49-F238E27FC236}">
                <a16:creationId xmlns:a16="http://schemas.microsoft.com/office/drawing/2014/main" id="{437FC93E-FDB6-4982-8532-89A816AB0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1196752"/>
            <a:ext cx="7848872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As colheitas repartidas,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para celebrar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o amor! :I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102</Words>
  <Application>Microsoft Macintosh PowerPoint</Application>
  <PresentationFormat>On-screen Show (4:3)</PresentationFormat>
  <Paragraphs>31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Arial Black</vt:lpstr>
      <vt:lpstr>Design padrão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***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Microsoft Office User</cp:lastModifiedBy>
  <cp:revision>37</cp:revision>
  <dcterms:created xsi:type="dcterms:W3CDTF">2011-06-08T13:41:59Z</dcterms:created>
  <dcterms:modified xsi:type="dcterms:W3CDTF">2021-03-24T00:33:51Z</dcterms:modified>
</cp:coreProperties>
</file>