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Salmo</a:t>
            </a:r>
            <a:r>
              <a:rPr lang="en-US" altLang="pt-BR" sz="5400" u="sng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50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5º 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Domingo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</a:t>
            </a:r>
            <a:r>
              <a:rPr lang="en-US" altLang="pt-BR" sz="5400" u="sng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Quaresma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5400" u="sng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Ano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5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pt-BR" sz="5400" dirty="0" err="1">
                <a:solidFill>
                  <a:schemeClr val="bg1"/>
                </a:solidFill>
                <a:latin typeface="Arial Black" panose="020B0A04020102020204" pitchFamily="34" charset="0"/>
              </a:rPr>
              <a:t>Criai</a:t>
            </a:r>
            <a:r>
              <a:rPr lang="en-US" alt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 em </a:t>
            </a:r>
            <a:r>
              <a:rPr lang="en-US" altLang="pt-BR" sz="5400" dirty="0" err="1">
                <a:solidFill>
                  <a:schemeClr val="bg1"/>
                </a:solidFill>
                <a:latin typeface="Arial Black" panose="020B0A04020102020204" pitchFamily="34" charset="0"/>
              </a:rPr>
              <a:t>mim</a:t>
            </a:r>
            <a:r>
              <a:rPr lang="en-US" altLang="pt-BR" sz="5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6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riai em mim um coração que seja puro!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20</Words>
  <Application>Microsoft Office PowerPoint</Application>
  <PresentationFormat>Apresentação na tela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2021-01-07T01:09:50Z</dcterms:modified>
</cp:coreProperties>
</file>