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7" r:id="rId3"/>
  </p:sldIdLst>
  <p:sldSz cx="9144000" cy="6858000" type="screen4x3"/>
  <p:notesSz cx="6858000" cy="91440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D73C0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242" y="-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B7056CB3-8BA1-4CB8-8DC7-5E16BE79E24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B2AEC4AA-95D9-44C0-8F09-D64867656D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D15208C4-E381-450D-BFFF-3DC86EE4EBA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38E6C4-81D8-4D23-BA58-BB59EDC796D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92604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2F4E70CD-EF5D-49B6-9A80-8D9459E69F4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FD331B2E-3FE5-45F3-BC6B-10D67C6D4AF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F89A3ED1-97C7-494E-AC94-99330DBB6A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A67075-5F9A-445B-A54A-719727C4D38E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752873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FD8673F6-541C-4BD0-B3F2-9447D25C4A8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674FFA06-D306-477A-8FF0-B254100BD39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556E1252-3985-41E4-B26F-E385A139E10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35CAA5-6C4F-4A8D-947F-0FD6C0AF9E4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7715487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9C61404C-BD5B-4C47-8F01-AB0BEAE0444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584F70F3-5C7C-4628-B93D-704DAC8FC61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F421B123-DCD3-45F7-ACE0-531F4DB8D73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EC39A8-D152-40FA-B128-4ABAEC02BDC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0107211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="" xmlns:a16="http://schemas.microsoft.com/office/drawing/2014/main" id="{9C14F8E9-A2E3-4997-8CA8-7C1FD5AC8DE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5">
            <a:extLst>
              <a:ext uri="{FF2B5EF4-FFF2-40B4-BE49-F238E27FC236}">
                <a16:creationId xmlns="" xmlns:a16="http://schemas.microsoft.com/office/drawing/2014/main" id="{B7ED1AE5-AA0A-4B78-B8BA-AA854296552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>
            <a:extLst>
              <a:ext uri="{FF2B5EF4-FFF2-40B4-BE49-F238E27FC236}">
                <a16:creationId xmlns="" xmlns:a16="http://schemas.microsoft.com/office/drawing/2014/main" id="{B7EE1234-4332-4D28-B5A1-C0970B5D247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E6C9CE-A19E-41D9-B368-DA13E98063BD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079980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="" xmlns:a16="http://schemas.microsoft.com/office/drawing/2014/main" id="{EC096066-D7A8-4D8D-A89E-0E19BB3CD32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>
            <a:extLst>
              <a:ext uri="{FF2B5EF4-FFF2-40B4-BE49-F238E27FC236}">
                <a16:creationId xmlns="" xmlns:a16="http://schemas.microsoft.com/office/drawing/2014/main" id="{EF589C19-D5A6-4180-BE5E-CC546E78E56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>
            <a:extLst>
              <a:ext uri="{FF2B5EF4-FFF2-40B4-BE49-F238E27FC236}">
                <a16:creationId xmlns="" xmlns:a16="http://schemas.microsoft.com/office/drawing/2014/main" id="{161A000C-E028-46CA-BE83-B1A4826241D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DAEE02-A461-4CF2-A32F-506D81B3CC7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542755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="" xmlns:a16="http://schemas.microsoft.com/office/drawing/2014/main" id="{90880D6A-991F-442C-B689-8BE4819EEF6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Rectangle 5">
            <a:extLst>
              <a:ext uri="{FF2B5EF4-FFF2-40B4-BE49-F238E27FC236}">
                <a16:creationId xmlns="" xmlns:a16="http://schemas.microsoft.com/office/drawing/2014/main" id="{A510EA4C-4F4B-488B-9873-3423BFAF128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>
            <a:extLst>
              <a:ext uri="{FF2B5EF4-FFF2-40B4-BE49-F238E27FC236}">
                <a16:creationId xmlns="" xmlns:a16="http://schemas.microsoft.com/office/drawing/2014/main" id="{281A9227-4F87-4CD8-8726-E44FA02063A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197EE1-0FB6-498C-8352-9D8E6671BFC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97225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0FF03C2C-3246-4F79-B9C3-27AA866E6B2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B06DD546-42AA-4CFB-BDE5-F598BAE01A9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2990AA66-91B2-4581-9B15-5E1D1D6C3DA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182896-D661-41E0-AAC5-5E258AF8778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87592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BE4AD7CE-B4BD-4CC1-A281-E332A0197F8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FE868921-F40B-4776-AD76-49833CF670F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92FE137F-FDDB-467D-9670-4C87C20CD1A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296836-B35C-4F56-AA32-B85FD01B2F4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707326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7E02873C-ECCE-4057-8C66-4BB84827B9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E303FC3A-2EAD-49A8-8732-967B86156A5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658AC5B6-072D-478B-8D31-260DB7B0373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042166-DDA0-4EC9-B6A7-A64AABF7D931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1551689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4E809A43-3670-4AC5-9C5E-ED5722762D2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1BA05CA6-8B90-4909-BD17-E2ED5323B3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689D6836-4D8F-4379-B92D-A09BCC8BFF9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F21C06-9740-4740-A462-81890306AE8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553325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="" xmlns:a16="http://schemas.microsoft.com/office/drawing/2014/main" id="{77770C00-6902-4FE9-A895-521E36D3B9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estilo do título mestre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="" xmlns:a16="http://schemas.microsoft.com/office/drawing/2014/main" id="{A0EDC168-68FD-4F74-8520-4993CB8B840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="" xmlns:a16="http://schemas.microsoft.com/office/drawing/2014/main" id="{3946DDD3-1E9A-42BA-BBF3-B61CAD83B96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29" name="Rectangle 5">
            <a:extLst>
              <a:ext uri="{FF2B5EF4-FFF2-40B4-BE49-F238E27FC236}">
                <a16:creationId xmlns="" xmlns:a16="http://schemas.microsoft.com/office/drawing/2014/main" id="{54DDCB96-D50A-4B4A-9802-27E2056070D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30" name="Rectangle 6">
            <a:extLst>
              <a:ext uri="{FF2B5EF4-FFF2-40B4-BE49-F238E27FC236}">
                <a16:creationId xmlns="" xmlns:a16="http://schemas.microsoft.com/office/drawing/2014/main" id="{13F275D2-1CF5-4112-9D50-46FD0A9B7E6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9F6C9C19-0FBA-4C37-9ECC-B58999BA162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712" y="980728"/>
            <a:ext cx="8064896" cy="4247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5400" u="sng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Salmo </a:t>
            </a:r>
            <a:r>
              <a:rPr lang="en-US" altLang="pt-BR" sz="5400" u="sng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Responsorial (18</a:t>
            </a:r>
            <a:r>
              <a:rPr lang="en-US" altLang="pt-BR" sz="5400" u="sng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)</a:t>
            </a:r>
            <a:r>
              <a:rPr lang="en-US" altLang="pt-BR" sz="5400" u="sng" dirty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altLang="pt-BR" sz="5400" u="sng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Ano</a:t>
            </a:r>
            <a:r>
              <a:rPr lang="en-US" altLang="pt-BR" sz="5400" u="sng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altLang="pt-BR" sz="5400" u="sng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B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54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5400" dirty="0">
                <a:solidFill>
                  <a:schemeClr val="bg1"/>
                </a:solidFill>
                <a:latin typeface="Arial Black" panose="020B0A04020102020204" pitchFamily="34" charset="0"/>
              </a:rPr>
              <a:t>Senhor,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5400" dirty="0">
                <a:solidFill>
                  <a:schemeClr val="bg1"/>
                </a:solidFill>
                <a:latin typeface="Arial Black" panose="020B0A04020102020204" pitchFamily="34" charset="0"/>
              </a:rPr>
              <a:t>tens palavras</a:t>
            </a:r>
            <a:endParaRPr lang="en-US" altLang="pt-BR" sz="54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31663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2928" y="1484784"/>
            <a:ext cx="8064896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S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enhor,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tens palavras de vida eterna. 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sign padrão">
  <a:themeElements>
    <a:clrScheme name="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sign padrã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323</TotalTime>
  <Words>19</Words>
  <Application>Microsoft Office PowerPoint</Application>
  <PresentationFormat>Apresentação na tela (4:3)</PresentationFormat>
  <Paragraphs>6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3" baseType="lpstr">
      <vt:lpstr>Design padrão</vt:lpstr>
      <vt:lpstr>Apresentação do PowerPoint</vt:lpstr>
      <vt:lpstr>Apresentação do PowerPoint</vt:lpstr>
    </vt:vector>
  </TitlesOfParts>
  <Company>***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Microsoft</dc:creator>
  <cp:lastModifiedBy>Windows 7</cp:lastModifiedBy>
  <cp:revision>41</cp:revision>
  <dcterms:created xsi:type="dcterms:W3CDTF">2011-06-08T13:41:59Z</dcterms:created>
  <dcterms:modified xsi:type="dcterms:W3CDTF">2021-01-07T01:06:41Z</dcterms:modified>
</cp:coreProperties>
</file>