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83" r:id="rId3"/>
    <p:sldId id="297" r:id="rId4"/>
    <p:sldId id="267" r:id="rId5"/>
    <p:sldId id="298" r:id="rId6"/>
    <p:sldId id="284" r:id="rId7"/>
    <p:sldId id="258" r:id="rId8"/>
    <p:sldId id="285" r:id="rId9"/>
    <p:sldId id="300" r:id="rId10"/>
    <p:sldId id="289" r:id="rId11"/>
    <p:sldId id="301" r:id="rId12"/>
    <p:sldId id="290" r:id="rId13"/>
    <p:sldId id="268" r:id="rId14"/>
    <p:sldId id="286" r:id="rId15"/>
    <p:sldId id="291" r:id="rId16"/>
    <p:sldId id="302" r:id="rId17"/>
    <p:sldId id="292" r:id="rId18"/>
    <p:sldId id="277" r:id="rId19"/>
    <p:sldId id="303" r:id="rId20"/>
    <p:sldId id="287" r:id="rId21"/>
    <p:sldId id="304" r:id="rId22"/>
    <p:sldId id="305" r:id="rId23"/>
    <p:sldId id="294" r:id="rId24"/>
    <p:sldId id="278" r:id="rId25"/>
    <p:sldId id="308" r:id="rId26"/>
    <p:sldId id="288" r:id="rId27"/>
    <p:sldId id="306" r:id="rId28"/>
    <p:sldId id="307" r:id="rId29"/>
    <p:sldId id="296" r:id="rId30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6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60647"/>
            <a:ext cx="8064896" cy="762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 Venham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todos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vocês,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venham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todos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eunidos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num 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só coração, </a:t>
            </a:r>
          </a:p>
          <a:p>
            <a:pPr algn="ctr">
              <a:buNone/>
            </a:pP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2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08720"/>
            <a:ext cx="7848872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mãos dadas formando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aliança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2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836712"/>
            <a:ext cx="784887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40"/>
              </a:lnSpc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onfirmados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na mesma missão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3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16" y="620688"/>
            <a:ext cx="8208912" cy="649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nome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é 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paz!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20688"/>
            <a:ext cx="8208912" cy="516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nome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 nos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traz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07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764704"/>
            <a:ext cx="8280920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que estava dividido,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unidade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faz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85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60648"/>
            <a:ext cx="8136904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2. Venham todos, vocês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meus amigos,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aminhar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com o Mestre Jesus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196752"/>
            <a:ext cx="792088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Ele vem revelar 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Escritura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0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980728"/>
            <a:ext cx="792088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omo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fez no caminho à </a:t>
            </a:r>
            <a:r>
              <a:rPr 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Emaús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.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18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Em nome 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é 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paz!</a:t>
            </a:r>
          </a:p>
        </p:txBody>
      </p:sp>
    </p:spTree>
    <p:extLst>
      <p:ext uri="{BB962C8B-B14F-4D97-AF65-F5344CB8AC3E}">
        <p14:creationId xmlns:p14="http://schemas.microsoft.com/office/powerpoint/2010/main" val="2994133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08720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nome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 nos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traz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1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20688"/>
            <a:ext cx="8064896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que estava dividido,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unidade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faz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1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282" y="260648"/>
            <a:ext cx="7992888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 Venham todos, vocês, testemunhas,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onstruamos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plena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unidade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04664"/>
            <a:ext cx="7920880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diálogo comprometido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paz e a fraternidade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 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6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730" y="908720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Em nome 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é 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paz!</a:t>
            </a:r>
          </a:p>
        </p:txBody>
      </p:sp>
    </p:spTree>
    <p:extLst>
      <p:ext uri="{BB962C8B-B14F-4D97-AF65-F5344CB8AC3E}">
        <p14:creationId xmlns:p14="http://schemas.microsoft.com/office/powerpoint/2010/main" val="2994133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63" y="764704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nome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 nos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traz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88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20688"/>
            <a:ext cx="8208912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que estava dividido,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unidade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faz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1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52736"/>
            <a:ext cx="8136904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4.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 Venham todos,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mulheres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homens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412776"/>
            <a:ext cx="813690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Superar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toda polaridade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96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994" y="188640"/>
            <a:ext cx="8424936" cy="718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Pois em Cristo nós somos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povo,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eunidos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na diversidade.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816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730" y="908720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Em nome 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é 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paz!</a:t>
            </a:r>
          </a:p>
        </p:txBody>
      </p:sp>
    </p:spTree>
    <p:extLst>
      <p:ext uri="{BB962C8B-B14F-4D97-AF65-F5344CB8AC3E}">
        <p14:creationId xmlns:p14="http://schemas.microsoft.com/office/powerpoint/2010/main" val="4119516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63" y="764704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nome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 nos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traz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853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93" y="476672"/>
            <a:ext cx="8280920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que estava dividido,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unidade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faz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1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052736"/>
            <a:ext cx="8064896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5. 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Venham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jovens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idosos,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crianças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2696"/>
            <a:ext cx="8064896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vivamos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o amor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compromisso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79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88640"/>
            <a:ext cx="8352928" cy="718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Na partilha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dom da esperança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na fé que se torna serviço.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64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730" y="908720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Em nome 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é 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paz!</a:t>
            </a:r>
          </a:p>
        </p:txBody>
      </p:sp>
    </p:spTree>
    <p:extLst>
      <p:ext uri="{BB962C8B-B14F-4D97-AF65-F5344CB8AC3E}">
        <p14:creationId xmlns:p14="http://schemas.microsoft.com/office/powerpoint/2010/main" val="4119516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63" y="764704"/>
            <a:ext cx="7992888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nome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Cristo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0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 nos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traz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853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136904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que estava dividido,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unidade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faz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1557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283</Words>
  <Application>Microsoft Office PowerPoint</Application>
  <PresentationFormat>Apresentação na tela (4:3)</PresentationFormat>
  <Paragraphs>79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49</cp:revision>
  <dcterms:created xsi:type="dcterms:W3CDTF">2011-06-08T13:41:59Z</dcterms:created>
  <dcterms:modified xsi:type="dcterms:W3CDTF">2020-11-20T16:59:21Z</dcterms:modified>
</cp:coreProperties>
</file>