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67" r:id="rId3"/>
    <p:sldId id="289" r:id="rId4"/>
    <p:sldId id="283" r:id="rId5"/>
    <p:sldId id="290" r:id="rId6"/>
    <p:sldId id="284" r:id="rId7"/>
    <p:sldId id="268" r:id="rId8"/>
    <p:sldId id="291" r:id="rId9"/>
    <p:sldId id="285" r:id="rId10"/>
    <p:sldId id="292" r:id="rId11"/>
    <p:sldId id="286" r:id="rId12"/>
    <p:sldId id="277" r:id="rId13"/>
    <p:sldId id="293" r:id="rId14"/>
    <p:sldId id="287" r:id="rId15"/>
    <p:sldId id="294" r:id="rId16"/>
    <p:sldId id="288" r:id="rId17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62" y="-4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9393C0-5852-4983-96CF-84CBEF415006}" type="datetimeFigureOut">
              <a:rPr lang="pt-BR" smtClean="0"/>
              <a:t>20/11/2020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A63013-3F51-4937-96C8-49F1A6414D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6110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A63013-3F51-4937-96C8-49F1A6414DA8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3001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A63013-3F51-4937-96C8-49F1A6414DA8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3001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A63013-3F51-4937-96C8-49F1A6414DA8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4249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A63013-3F51-4937-96C8-49F1A6414DA8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4249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76672"/>
            <a:ext cx="7992888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Glorifica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Senhor,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Jerusalém /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Celebra Teu Deus, oh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Sião :I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="" xmlns:a16="http://schemas.microsoft.com/office/drawing/2014/main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904" y="980728"/>
            <a:ext cx="813690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1 - Glorifica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Senhor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Jerusalém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="" xmlns:a16="http://schemas.microsoft.com/office/drawing/2014/main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908720"/>
            <a:ext cx="813690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Oh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Sião,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canta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louvores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Teu Deus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80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="" xmlns:a16="http://schemas.microsoft.com/office/drawing/2014/main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908720"/>
            <a:ext cx="813690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Pois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reforçou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com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segurança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tuas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portas /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319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="" xmlns:a16="http://schemas.microsoft.com/office/drawing/2014/main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1268760"/>
            <a:ext cx="813690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os teus filhos em teu seio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abençoou</a:t>
            </a: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691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332656"/>
            <a:ext cx="8280920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Glorifica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Senhor,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Jerusalém /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celebra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Teu Deus, oh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Sião :I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072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="" xmlns:a16="http://schemas.microsoft.com/office/drawing/2014/main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620688"/>
            <a:ext cx="813690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2 - A paz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em teus limites garantiu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="" xmlns:a16="http://schemas.microsoft.com/office/drawing/2014/main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084" y="836712"/>
            <a:ext cx="813690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te dar como alimento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flor do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trigo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55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="" xmlns:a16="http://schemas.microsoft.com/office/drawing/2014/main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764704"/>
            <a:ext cx="828092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Ele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envia suas ordens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 Terra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334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="" xmlns:a16="http://schemas.microsoft.com/office/drawing/2014/main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052736"/>
            <a:ext cx="828092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 palavra que Ele diz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corre veloz</a:t>
            </a: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824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332656"/>
            <a:ext cx="8136904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Glorifica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Senhor,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Jerusalém /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celebra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Teu Deus, oh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Sião :I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330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="" xmlns:a16="http://schemas.microsoft.com/office/drawing/2014/main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908720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3 - Anuncia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Jacó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Sua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palavra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="" xmlns:a16="http://schemas.microsoft.com/office/drawing/2014/main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908720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Seus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preceitos e Suas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leis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 Israel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595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="" xmlns:a16="http://schemas.microsoft.com/office/drawing/2014/main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182" y="836712"/>
            <a:ext cx="7992888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Nem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um povo recebeu tanto carinho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098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="" xmlns:a16="http://schemas.microsoft.com/office/drawing/2014/main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182" y="620688"/>
            <a:ext cx="7992888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nenhum outro relevou os Seus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preceitos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288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332656"/>
            <a:ext cx="8208912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Glorifica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Senhor,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Jerusalém /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celebra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Teu Deus, oh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Sião :I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664932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128</Words>
  <Application>Microsoft Office PowerPoint</Application>
  <PresentationFormat>Apresentação na tela (4:3)</PresentationFormat>
  <Paragraphs>36</Paragraphs>
  <Slides>16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44</cp:revision>
  <dcterms:created xsi:type="dcterms:W3CDTF">2011-06-08T13:41:59Z</dcterms:created>
  <dcterms:modified xsi:type="dcterms:W3CDTF">2020-11-20T16:58:44Z</dcterms:modified>
</cp:coreProperties>
</file>