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68" r:id="rId5"/>
    <p:sldId id="277" r:id="rId6"/>
    <p:sldId id="307" r:id="rId7"/>
    <p:sldId id="308" r:id="rId8"/>
    <p:sldId id="278" r:id="rId9"/>
    <p:sldId id="259" r:id="rId10"/>
    <p:sldId id="275" r:id="rId11"/>
    <p:sldId id="309" r:id="rId12"/>
    <p:sldId id="310" r:id="rId13"/>
    <p:sldId id="279" r:id="rId14"/>
    <p:sldId id="280" r:id="rId15"/>
    <p:sldId id="260" r:id="rId16"/>
    <p:sldId id="311" r:id="rId17"/>
    <p:sldId id="312" r:id="rId18"/>
    <p:sldId id="276" r:id="rId19"/>
    <p:sldId id="281" r:id="rId20"/>
    <p:sldId id="282" r:id="rId21"/>
    <p:sldId id="313" r:id="rId22"/>
    <p:sldId id="314" r:id="rId23"/>
    <p:sldId id="289" r:id="rId24"/>
    <p:sldId id="321" r:id="rId25"/>
    <p:sldId id="290" r:id="rId26"/>
    <p:sldId id="291" r:id="rId27"/>
    <p:sldId id="315" r:id="rId28"/>
    <p:sldId id="316" r:id="rId29"/>
    <p:sldId id="294" r:id="rId30"/>
    <p:sldId id="295" r:id="rId31"/>
    <p:sldId id="296" r:id="rId32"/>
    <p:sldId id="317" r:id="rId33"/>
    <p:sldId id="318" r:id="rId34"/>
    <p:sldId id="299" r:id="rId35"/>
    <p:sldId id="300" r:id="rId36"/>
    <p:sldId id="302" r:id="rId37"/>
    <p:sldId id="319" r:id="rId38"/>
    <p:sldId id="320" r:id="rId39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69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064896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vim para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9" y="476672"/>
            <a:ext cx="7920880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plenamente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929" y="620688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1 -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Reconstrói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com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Senhor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;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169" y="692696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Reconstrói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com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32656"/>
            <a:ext cx="813690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Onde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estou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presente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nele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064896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vim para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23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9" y="476672"/>
            <a:ext cx="7920880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plenamente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42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920" y="620688"/>
            <a:ext cx="8194353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2 -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passei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Fazendo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curei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males.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:a16="http://schemas.microsoft.com/office/drawing/2014/main" xmlns="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080" y="620688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Hoje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és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minha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presença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junto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sofredor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:a16="http://schemas.microsoft.com/office/drawing/2014/main" xmlns="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620688"/>
            <a:ext cx="820891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Onde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sofre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sofrendo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nele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064896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vim para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23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9" y="476672"/>
            <a:ext cx="7920880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plenamente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42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tângulo 4">
            <a:extLst>
              <a:ext uri="{FF2B5EF4-FFF2-40B4-BE49-F238E27FC236}">
                <a16:creationId xmlns:a16="http://schemas.microsoft.com/office/drawing/2014/main" xmlns="" id="{F8A86ED8-417B-429C-8928-75EB2FAC0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692696"/>
            <a:ext cx="777686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3 -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Entreguei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minha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pela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salvação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tângulo 4">
            <a:extLst>
              <a:ext uri="{FF2B5EF4-FFF2-40B4-BE49-F238E27FC236}">
                <a16:creationId xmlns:a16="http://schemas.microsoft.com/office/drawing/2014/main" xmlns="" id="{5E1574A0-5F22-40FB-A14C-8548EDD05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59" y="476672"/>
            <a:ext cx="8108901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Reconstrói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protege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indefesos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inocentes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tângulo 4">
            <a:extLst>
              <a:ext uri="{FF2B5EF4-FFF2-40B4-BE49-F238E27FC236}">
                <a16:creationId xmlns:a16="http://schemas.microsoft.com/office/drawing/2014/main" xmlns="" id="{5FD8BDAA-B696-4131-B524-460442155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476672"/>
            <a:ext cx="828092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Onde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morre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morrendo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nele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064896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vim para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23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9" y="476672"/>
            <a:ext cx="7920880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plenamente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42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tângulo 4">
            <a:extLst>
              <a:ext uri="{FF2B5EF4-FFF2-40B4-BE49-F238E27FC236}">
                <a16:creationId xmlns:a16="http://schemas.microsoft.com/office/drawing/2014/main" xmlns="" id="{20117BE4-1D1B-4E92-BDAA-86FF55C88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01" y="692696"/>
            <a:ext cx="813690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4 –Vim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buscar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vim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o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estava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já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perdido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tângulo 4">
            <a:extLst>
              <a:ext uri="{FF2B5EF4-FFF2-40B4-BE49-F238E27FC236}">
                <a16:creationId xmlns:a16="http://schemas.microsoft.com/office/drawing/2014/main" xmlns="" id="{66E66C77-B9F1-49B9-AEBD-057F76248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332656"/>
            <a:ext cx="828092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Busca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reconduze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perdeu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esperança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17" y="692696"/>
            <a:ext cx="78488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Onde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estás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salvando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nele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064896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vim para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23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9" y="476672"/>
            <a:ext cx="7920880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plenamente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42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332656"/>
            <a:ext cx="7992888" cy="4081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5 -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Este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, meu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Corpo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e Vida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691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485" y="908720"/>
            <a:ext cx="7992888" cy="385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Para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salvação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do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mundo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102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07" y="339292"/>
            <a:ext cx="7992888" cy="651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É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presença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é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alimento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nesta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Santa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945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260648"/>
            <a:ext cx="8568952" cy="651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Onde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,/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spc="-150" dirty="0" err="1" smtClean="0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spc="-15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spc="-150" dirty="0" err="1">
                <a:solidFill>
                  <a:schemeClr val="bg1"/>
                </a:solidFill>
                <a:latin typeface="Arial Black" pitchFamily="34" charset="0"/>
              </a:rPr>
              <a:t>estou</a:t>
            </a:r>
            <a:r>
              <a:rPr lang="en-US" altLang="pt-BR" sz="7200" spc="-15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spc="-15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spc="-300" dirty="0" err="1" smtClean="0">
                <a:solidFill>
                  <a:schemeClr val="bg1"/>
                </a:solidFill>
                <a:latin typeface="Arial Black" pitchFamily="34" charset="0"/>
              </a:rPr>
              <a:t>também</a:t>
            </a:r>
            <a:r>
              <a:rPr lang="en-US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c</a:t>
            </a:r>
            <a:r>
              <a:rPr lang="en-US" altLang="pt-BR" sz="7200" spc="-300" dirty="0" smtClean="0">
                <a:solidFill>
                  <a:schemeClr val="bg1"/>
                </a:solidFill>
                <a:latin typeface="Arial Black" pitchFamily="34" charset="0"/>
              </a:rPr>
              <a:t>om </a:t>
            </a:r>
            <a:r>
              <a:rPr lang="en-US" altLang="pt-BR" sz="7200" spc="-300" dirty="0" err="1" smtClean="0">
                <a:solidFill>
                  <a:schemeClr val="bg1"/>
                </a:solidFill>
                <a:latin typeface="Arial Black" pitchFamily="34" charset="0"/>
              </a:rPr>
              <a:t>ele</a:t>
            </a:r>
            <a:r>
              <a:rPr lang="en-US" altLang="pt-BR" sz="7200" spc="-3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spc="-3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729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064896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vim para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23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9" y="476672"/>
            <a:ext cx="7920880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plenamente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424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76672"/>
            <a:ext cx="799288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6 -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Salvará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sua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perde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doa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354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332656"/>
            <a:ext cx="813690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deixo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perecer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nenhum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daqueles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meus</a:t>
            </a:r>
            <a:r>
              <a:rPr lang="en-US" altLang="pt-BR" sz="7200" dirty="0"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8097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20688"/>
            <a:ext cx="78488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Onde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salvas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estas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salvando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nele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74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064896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vim para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23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9" y="476672"/>
            <a:ext cx="7920880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plenamente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424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05" y="620688"/>
            <a:ext cx="799288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7- Da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ovelha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desgarrada</a:t>
            </a: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fiz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bom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Pastor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994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28092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Reconduze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acolhe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guia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quem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de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mim</a:t>
            </a:r>
            <a:endParaRPr lang="en-US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se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extraviou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8695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4">
            <a:extLst>
              <a:ext uri="{FF2B5EF4-FFF2-40B4-BE49-F238E27FC236}">
                <a16:creationId xmlns:a16="http://schemas.microsoft.com/office/drawing/2014/main" xmlns="" id="{189E5F44-AAB6-4DFF-BB15-87C4A3B85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3" y="620688"/>
            <a:ext cx="792088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Onde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acolhes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irmão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tu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me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acolhes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também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nele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6442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48680"/>
            <a:ext cx="8064896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vim para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230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9" y="476672"/>
            <a:ext cx="7920880" cy="51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Que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todos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tenham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>
                <a:solidFill>
                  <a:schemeClr val="bg1"/>
                </a:solidFill>
                <a:latin typeface="Arial Black" pitchFamily="34" charset="0"/>
              </a:rPr>
              <a:t>vida</a:t>
            </a:r>
            <a:r>
              <a:rPr lang="en-US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itchFamily="34" charset="0"/>
              </a:rPr>
              <a:t>plenamente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itchFamily="34" charset="0"/>
              </a:rPr>
              <a:t> :I</a:t>
            </a: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42495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394</Words>
  <Application>Microsoft Office PowerPoint</Application>
  <PresentationFormat>Apresentação na tela (4:3)</PresentationFormat>
  <Paragraphs>118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39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43</cp:revision>
  <dcterms:created xsi:type="dcterms:W3CDTF">2011-06-08T13:41:59Z</dcterms:created>
  <dcterms:modified xsi:type="dcterms:W3CDTF">2020-11-19T19:54:53Z</dcterms:modified>
</cp:coreProperties>
</file>