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6" r:id="rId2"/>
    <p:sldId id="267" r:id="rId3"/>
    <p:sldId id="287" r:id="rId4"/>
    <p:sldId id="292" r:id="rId5"/>
    <p:sldId id="258" r:id="rId6"/>
    <p:sldId id="290" r:id="rId7"/>
    <p:sldId id="288" r:id="rId8"/>
    <p:sldId id="268" r:id="rId9"/>
    <p:sldId id="291" r:id="rId10"/>
    <p:sldId id="289" r:id="rId11"/>
  </p:sldIdLst>
  <p:sldSz cx="9144000" cy="6858000" type="screen4x3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D73C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1" d="100"/>
          <a:sy n="51" d="100"/>
        </p:scale>
        <p:origin x="-1932" y="-4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B7056CB3-8BA1-4CB8-8DC7-5E16BE79E2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B2AEC4AA-95D9-44C0-8F09-D64867656D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D15208C4-E381-450D-BFFF-3DC86EE4EB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38E6C4-81D8-4D23-BA58-BB59EDC796D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2604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2F4E70CD-EF5D-49B6-9A80-8D9459E69F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FD331B2E-3FE5-45F3-BC6B-10D67C6D4A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F89A3ED1-97C7-494E-AC94-99330DBB6A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A67075-5F9A-445B-A54A-719727C4D38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52873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FD8673F6-541C-4BD0-B3F2-9447D25C4A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674FFA06-D306-477A-8FF0-B254100BD3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556E1252-3985-41E4-B26F-E385A139E1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35CAA5-6C4F-4A8D-947F-0FD6C0AF9E4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71548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9C61404C-BD5B-4C47-8F01-AB0BEAE044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584F70F3-5C7C-4628-B93D-704DAC8FC6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F421B123-DCD3-45F7-ACE0-531F4DB8D7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EC39A8-D152-40FA-B128-4ABAEC02BDC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10721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xmlns="" id="{9C14F8E9-A2E3-4997-8CA8-7C1FD5AC8D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xmlns="" id="{B7ED1AE5-AA0A-4B78-B8BA-AA854296552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xmlns="" id="{B7EE1234-4332-4D28-B5A1-C0970B5D24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E6C9CE-A19E-41D9-B368-DA13E98063B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07998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xmlns="" id="{EC096066-D7A8-4D8D-A89E-0E19BB3CD3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EF589C19-D5A6-4180-BE5E-CC546E78E5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xmlns="" id="{161A000C-E028-46CA-BE83-B1A4826241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AEE02-A461-4CF2-A32F-506D81B3CC7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54275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xmlns="" id="{90880D6A-991F-442C-B689-8BE4819EEF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xmlns="" id="{A510EA4C-4F4B-488B-9873-3423BFAF12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xmlns="" id="{281A9227-4F87-4CD8-8726-E44FA02063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197EE1-0FB6-498C-8352-9D8E6671BFC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7225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FF03C2C-3246-4F79-B9C3-27AA866E6B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B06DD546-42AA-4CFB-BDE5-F598BAE01A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2990AA66-91B2-4581-9B15-5E1D1D6C3D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182896-D661-41E0-AAC5-5E258AF8778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8759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BE4AD7CE-B4BD-4CC1-A281-E332A0197F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FE868921-F40B-4776-AD76-49833CF670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92FE137F-FDDB-467D-9670-4C87C20CD1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296836-B35C-4F56-AA32-B85FD01B2F4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70732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7E02873C-ECCE-4057-8C66-4BB84827B9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E303FC3A-2EAD-49A8-8732-967B86156A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658AC5B6-072D-478B-8D31-260DB7B037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042166-DDA0-4EC9-B6A7-A64AABF7D93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55168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4E809A43-3670-4AC5-9C5E-ED5722762D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1BA05CA6-8B90-4909-BD17-E2ED5323B3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689D6836-4D8F-4379-B92D-A09BCC8BFF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F21C06-9740-4740-A462-81890306AE8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55332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77770C00-6902-4FE9-A895-521E36D3B9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A0EDC168-68FD-4F74-8520-4993CB8B84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3946DDD3-1E9A-42BA-BBF3-B61CAD83B96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54DDCB96-D50A-4B4A-9802-27E2056070D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13F275D2-1CF5-4112-9D50-46FD0A9B7E6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9F6C9C19-0FBA-4C37-9ECC-B58999BA162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332656"/>
            <a:ext cx="8280920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|: 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Convertei-vos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 e crede no 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Evangelho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Eis o tempo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favorável! :|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12145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tângulo 4">
            <a:extLst>
              <a:ext uri="{FF2B5EF4-FFF2-40B4-BE49-F238E27FC236}">
                <a16:creationId xmlns:a16="http://schemas.microsoft.com/office/drawing/2014/main" xmlns="" id="{91CB89BD-3FBD-49BC-BEF5-3E82524E77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7" y="764704"/>
            <a:ext cx="8353425" cy="429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8200"/>
              </a:lnSpc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1- Tirarei </a:t>
            </a: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de vós</a:t>
            </a:r>
          </a:p>
          <a:p>
            <a:pPr algn="ctr" eaLnBrk="1" hangingPunct="1">
              <a:lnSpc>
                <a:spcPts val="8200"/>
              </a:lnSpc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 um coração </a:t>
            </a:r>
          </a:p>
          <a:p>
            <a:pPr algn="ctr" eaLnBrk="1" hangingPunct="1">
              <a:lnSpc>
                <a:spcPts val="8200"/>
              </a:lnSpc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de pedra,</a:t>
            </a:r>
          </a:p>
          <a:p>
            <a:pPr algn="ctr" eaLnBrk="1" hangingPunct="1">
              <a:lnSpc>
                <a:spcPts val="8200"/>
              </a:lnSpc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 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tângulo 4">
            <a:extLst>
              <a:ext uri="{FF2B5EF4-FFF2-40B4-BE49-F238E27FC236}">
                <a16:creationId xmlns:a16="http://schemas.microsoft.com/office/drawing/2014/main" xmlns="" id="{91CB89BD-3FBD-49BC-BEF5-3E82524E77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7" y="908720"/>
            <a:ext cx="8353425" cy="435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8200"/>
              </a:lnSpc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E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porei em vós um coração</a:t>
            </a:r>
          </a:p>
          <a:p>
            <a:pPr algn="ctr" eaLnBrk="1" hangingPunct="1">
              <a:lnSpc>
                <a:spcPts val="8200"/>
              </a:lnSpc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 de carne!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46519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6" y="332656"/>
            <a:ext cx="8064896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|: 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Convertei-vos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 e crede no 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Evangelho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Eis o tempo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favorável! :|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32310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tângulo 4">
            <a:extLst>
              <a:ext uri="{FF2B5EF4-FFF2-40B4-BE49-F238E27FC236}">
                <a16:creationId xmlns:a16="http://schemas.microsoft.com/office/drawing/2014/main" xmlns="" id="{19D875F0-B141-476B-B880-C5B5065E79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6" y="980728"/>
            <a:ext cx="8136904" cy="340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2 – Dar-vos-ei </a:t>
            </a:r>
            <a:endParaRPr lang="pt-BR" altLang="pt-BR" sz="720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o </a:t>
            </a: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meu espírito </a:t>
            </a:r>
          </a:p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de vida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,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tângulo 4">
            <a:extLst>
              <a:ext uri="{FF2B5EF4-FFF2-40B4-BE49-F238E27FC236}">
                <a16:creationId xmlns:a16="http://schemas.microsoft.com/office/drawing/2014/main" xmlns="" id="{19D875F0-B141-476B-B880-C5B5065E79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676" y="980728"/>
            <a:ext cx="8136904" cy="4503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M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udarei</a:t>
            </a:r>
          </a:p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a escravidão</a:t>
            </a:r>
          </a:p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 em liberdade!</a:t>
            </a:r>
          </a:p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11633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6" y="332656"/>
            <a:ext cx="8064896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|: 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Convertei-vos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 e crede no 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Evangelho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Eis o tempo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favorável! :|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40667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tângulo 4">
            <a:extLst>
              <a:ext uri="{FF2B5EF4-FFF2-40B4-BE49-F238E27FC236}">
                <a16:creationId xmlns:a16="http://schemas.microsoft.com/office/drawing/2014/main" xmlns="" id="{7F51018B-EEAD-4997-8178-48AE719A5F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4829" y="980728"/>
            <a:ext cx="8353425" cy="4503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3 – Retornai </a:t>
            </a:r>
            <a:endParaRPr lang="pt-BR" altLang="pt-BR" sz="720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de </a:t>
            </a: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coração </a:t>
            </a:r>
          </a:p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arrependido,</a:t>
            </a:r>
          </a:p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tângulo 4">
            <a:extLst>
              <a:ext uri="{FF2B5EF4-FFF2-40B4-BE49-F238E27FC236}">
                <a16:creationId xmlns:a16="http://schemas.microsoft.com/office/drawing/2014/main" xmlns="" id="{7F51018B-EEAD-4997-8178-48AE719A5F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550" y="908720"/>
            <a:ext cx="8353425" cy="4508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P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orque </a:t>
            </a: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Deus é compassivo</a:t>
            </a:r>
          </a:p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 e indulgente!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22644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6" y="332656"/>
            <a:ext cx="8064896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|: 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Convertei-vos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 e crede no 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Evangelho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Eis o tempo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favorável! :|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4066713"/>
      </p:ext>
    </p:extLst>
  </p:cSld>
  <p:clrMapOvr>
    <a:masterClrMapping/>
  </p:clrMapOvr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332</TotalTime>
  <Words>106</Words>
  <Application>Microsoft Office PowerPoint</Application>
  <PresentationFormat>Apresentação na tela (4:3)</PresentationFormat>
  <Paragraphs>34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1" baseType="lpstr">
      <vt:lpstr>Design padrão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***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Microsoft</dc:creator>
  <cp:lastModifiedBy>Windows 7</cp:lastModifiedBy>
  <cp:revision>41</cp:revision>
  <dcterms:created xsi:type="dcterms:W3CDTF">2011-06-08T13:41:59Z</dcterms:created>
  <dcterms:modified xsi:type="dcterms:W3CDTF">2021-01-22T22:02:33Z</dcterms:modified>
</cp:coreProperties>
</file>