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58" r:id="rId4"/>
    <p:sldId id="287" r:id="rId5"/>
    <p:sldId id="268" r:id="rId6"/>
    <p:sldId id="288" r:id="rId7"/>
    <p:sldId id="277" r:id="rId8"/>
    <p:sldId id="278" r:id="rId9"/>
    <p:sldId id="289" r:id="rId10"/>
    <p:sldId id="259" r:id="rId11"/>
    <p:sldId id="283" r:id="rId12"/>
    <p:sldId id="290" r:id="rId13"/>
    <p:sldId id="284" r:id="rId14"/>
    <p:sldId id="275" r:id="rId15"/>
    <p:sldId id="291" r:id="rId16"/>
    <p:sldId id="279" r:id="rId17"/>
    <p:sldId id="285" r:id="rId18"/>
    <p:sldId id="292" r:id="rId19"/>
    <p:sldId id="286" r:id="rId20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1752" y="-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597" y="692696"/>
            <a:ext cx="8208912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1-Sê bendito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Senhor,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 para sempre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507" y="836712"/>
            <a:ext cx="792088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Pelos frutos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 das nossas jornadas!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4">
            <a:extLst>
              <a:ext uri="{FF2B5EF4-FFF2-40B4-BE49-F238E27FC236}">
                <a16:creationId xmlns:a16="http://schemas.microsoft.com/office/drawing/2014/main" xmlns="" id="{19D875F0-B141-476B-B880-C5B5065E7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626" y="1124744"/>
            <a:ext cx="820891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Repartidos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na mesa </a:t>
            </a:r>
            <a:endParaRPr lang="pt-BR" altLang="pt-BR" sz="72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 smtClean="0">
                <a:solidFill>
                  <a:schemeClr val="bg1"/>
                </a:solidFill>
                <a:latin typeface="Arial Black" pitchFamily="34" charset="0"/>
              </a:rPr>
              <a:t>do Reino</a:t>
            </a: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4">
            <a:extLst>
              <a:ext uri="{FF2B5EF4-FFF2-40B4-BE49-F238E27FC236}">
                <a16:creationId xmlns:a16="http://schemas.microsoft.com/office/drawing/2014/main" xmlns="" id="{19D875F0-B141-476B-B880-C5B5065E7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935" y="692696"/>
            <a:ext cx="8208912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 smtClean="0">
                <a:solidFill>
                  <a:schemeClr val="bg1"/>
                </a:solidFill>
                <a:latin typeface="Arial Black" pitchFamily="34" charset="0"/>
              </a:rPr>
              <a:t>Anunciam</a:t>
            </a:r>
            <a:endParaRPr lang="pt-BR" altLang="pt-BR" sz="7200" b="1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 a paz almejada!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747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4">
            <a:extLst>
              <a:ext uri="{FF2B5EF4-FFF2-40B4-BE49-F238E27FC236}">
                <a16:creationId xmlns:a16="http://schemas.microsoft.com/office/drawing/2014/main" xmlns="" id="{7F51018B-EEAD-4997-8178-48AE719A5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620688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Senhor da vida/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Tu és a nossa salvação!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4">
            <a:extLst>
              <a:ext uri="{FF2B5EF4-FFF2-40B4-BE49-F238E27FC236}">
                <a16:creationId xmlns:a16="http://schemas.microsoft.com/office/drawing/2014/main" xmlns="" id="{7F51018B-EEAD-4997-8178-48AE719A5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620688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 smtClean="0">
                <a:solidFill>
                  <a:schemeClr val="bg1"/>
                </a:solidFill>
                <a:latin typeface="Arial Black" pitchFamily="34" charset="0"/>
              </a:rPr>
              <a:t>Ao </a:t>
            </a: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prepararmos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 a tua mesa,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138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tângulo 4">
            <a:extLst>
              <a:ext uri="{FF2B5EF4-FFF2-40B4-BE49-F238E27FC236}">
                <a16:creationId xmlns:a16="http://schemas.microsoft.com/office/drawing/2014/main" xmlns="" id="{974EC90B-2B46-4F48-B9B5-8036A8E50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764704"/>
            <a:ext cx="777686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Em Ti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buscamos ressurreição!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tângulo 4">
            <a:extLst>
              <a:ext uri="{FF2B5EF4-FFF2-40B4-BE49-F238E27FC236}">
                <a16:creationId xmlns:a16="http://schemas.microsoft.com/office/drawing/2014/main" xmlns="" id="{2882FF4E-FE9A-471A-8624-F705E586D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137" y="836712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 smtClean="0">
                <a:solidFill>
                  <a:schemeClr val="bg1"/>
                </a:solidFill>
                <a:latin typeface="Arial Black" pitchFamily="34" charset="0"/>
              </a:rPr>
              <a:t>2 . </a:t>
            </a: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Sê bendito, Senhor para sempre</a:t>
            </a:r>
            <a:r>
              <a:rPr lang="pt-BR" altLang="pt-BR" sz="7200" b="1" dirty="0" smtClean="0">
                <a:solidFill>
                  <a:schemeClr val="bg1"/>
                </a:solidFill>
                <a:latin typeface="Arial Black" pitchFamily="34" charset="0"/>
              </a:rPr>
              <a:t>/</a:t>
            </a:r>
            <a:endParaRPr lang="pt-BR" altLang="pt-BR" sz="72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tângulo 4">
            <a:extLst>
              <a:ext uri="{FF2B5EF4-FFF2-40B4-BE49-F238E27FC236}">
                <a16:creationId xmlns:a16="http://schemas.microsoft.com/office/drawing/2014/main" xmlns="" id="{2882FF4E-FE9A-471A-8624-F705E586D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207" y="836712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 smtClean="0">
                <a:solidFill>
                  <a:schemeClr val="bg1"/>
                </a:solidFill>
                <a:latin typeface="Arial Black" pitchFamily="34" charset="0"/>
              </a:rPr>
              <a:t>Pelos </a:t>
            </a: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mares,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os rios 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as fontes!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8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tângulo 4">
            <a:extLst>
              <a:ext uri="{FF2B5EF4-FFF2-40B4-BE49-F238E27FC236}">
                <a16:creationId xmlns:a16="http://schemas.microsoft.com/office/drawing/2014/main" xmlns="" id="{9F5CBB7F-B732-41B8-B176-DA9A2E154B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404664"/>
            <a:ext cx="8136904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Nos recordam a Tua justiça, </a:t>
            </a:r>
            <a:r>
              <a:rPr lang="pt-BR" altLang="pt-BR" sz="7200" b="1" dirty="0" smtClean="0">
                <a:solidFill>
                  <a:schemeClr val="bg1"/>
                </a:solidFill>
                <a:latin typeface="Arial Black" pitchFamily="34" charset="0"/>
              </a:rPr>
              <a:t>que </a:t>
            </a: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nos levam a um novo horizonte!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4">
            <a:extLst>
              <a:ext uri="{FF2B5EF4-FFF2-40B4-BE49-F238E27FC236}">
                <a16:creationId xmlns:a16="http://schemas.microsoft.com/office/drawing/2014/main" xmlns="" id="{7F51018B-EEAD-4997-8178-48AE719A5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647" y="1052736"/>
            <a:ext cx="820916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Senhor da vida/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Tu és a nossa salvação! </a:t>
            </a:r>
          </a:p>
        </p:txBody>
      </p:sp>
    </p:spTree>
    <p:extLst>
      <p:ext uri="{BB962C8B-B14F-4D97-AF65-F5344CB8AC3E}">
        <p14:creationId xmlns:p14="http://schemas.microsoft.com/office/powerpoint/2010/main" val="2401649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4">
            <a:extLst>
              <a:ext uri="{FF2B5EF4-FFF2-40B4-BE49-F238E27FC236}">
                <a16:creationId xmlns:a16="http://schemas.microsoft.com/office/drawing/2014/main" xmlns="" id="{7F51018B-EEAD-4997-8178-48AE719A5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943" y="836712"/>
            <a:ext cx="820916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 smtClean="0">
                <a:solidFill>
                  <a:schemeClr val="bg1"/>
                </a:solidFill>
                <a:latin typeface="Arial Black" pitchFamily="34" charset="0"/>
              </a:rPr>
              <a:t>Ao </a:t>
            </a: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prepararmos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 a tua mesa,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427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tângulo 4">
            <a:extLst>
              <a:ext uri="{FF2B5EF4-FFF2-40B4-BE49-F238E27FC236}">
                <a16:creationId xmlns:a16="http://schemas.microsoft.com/office/drawing/2014/main" xmlns="" id="{974EC90B-2B46-4F48-B9B5-8036A8E50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881" y="836712"/>
            <a:ext cx="792088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Em Ti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buscamos ressurreição!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018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tângulo 4">
            <a:extLst>
              <a:ext uri="{FF2B5EF4-FFF2-40B4-BE49-F238E27FC236}">
                <a16:creationId xmlns:a16="http://schemas.microsoft.com/office/drawing/2014/main" xmlns="" id="{437FC93E-FDB6-4982-8532-89A816AB0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836" y="764704"/>
            <a:ext cx="820891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3 . Sê bendito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Senhor,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para </a:t>
            </a:r>
            <a:r>
              <a:rPr lang="pt-BR" altLang="pt-BR" sz="7200" b="1" dirty="0" smtClean="0">
                <a:solidFill>
                  <a:schemeClr val="bg1"/>
                </a:solidFill>
                <a:latin typeface="Arial Black" pitchFamily="34" charset="0"/>
              </a:rPr>
              <a:t>sempre</a:t>
            </a:r>
            <a:endParaRPr lang="pt-BR" altLang="pt-BR" sz="72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tângulo 4">
            <a:extLst>
              <a:ext uri="{FF2B5EF4-FFF2-40B4-BE49-F238E27FC236}">
                <a16:creationId xmlns:a16="http://schemas.microsoft.com/office/drawing/2014/main" xmlns="" id="{437FC93E-FDB6-4982-8532-89A816AB0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836712"/>
            <a:ext cx="8208912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 smtClean="0">
                <a:solidFill>
                  <a:schemeClr val="bg1"/>
                </a:solidFill>
                <a:latin typeface="Arial Black" pitchFamily="34" charset="0"/>
              </a:rPr>
              <a:t>Pelas </a:t>
            </a: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Bênçãos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 qual chuva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torrente!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2015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tângulo 4">
            <a:extLst>
              <a:ext uri="{FF2B5EF4-FFF2-40B4-BE49-F238E27FC236}">
                <a16:creationId xmlns:a16="http://schemas.microsoft.com/office/drawing/2014/main" xmlns="" id="{F8A86ED8-417B-429C-8928-75EB2FAC0A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309" y="404664"/>
            <a:ext cx="842493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Tu fecundas 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chão desta vida/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q</a:t>
            </a:r>
            <a:r>
              <a:rPr lang="pt-BR" altLang="pt-BR" sz="7200" b="1" dirty="0" smtClean="0">
                <a:solidFill>
                  <a:schemeClr val="bg1"/>
                </a:solidFill>
                <a:latin typeface="Arial Black" pitchFamily="34" charset="0"/>
              </a:rPr>
              <a:t>ue </a:t>
            </a: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abriga uma nova semente!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4">
            <a:extLst>
              <a:ext uri="{FF2B5EF4-FFF2-40B4-BE49-F238E27FC236}">
                <a16:creationId xmlns:a16="http://schemas.microsoft.com/office/drawing/2014/main" xmlns="" id="{7F51018B-EEAD-4997-8178-48AE719A5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464" y="836712"/>
            <a:ext cx="835342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Senhor da vida/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Tu és a nossa salvação! </a:t>
            </a:r>
          </a:p>
        </p:txBody>
      </p:sp>
    </p:spTree>
    <p:extLst>
      <p:ext uri="{BB962C8B-B14F-4D97-AF65-F5344CB8AC3E}">
        <p14:creationId xmlns:p14="http://schemas.microsoft.com/office/powerpoint/2010/main" val="36599511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4">
            <a:extLst>
              <a:ext uri="{FF2B5EF4-FFF2-40B4-BE49-F238E27FC236}">
                <a16:creationId xmlns:a16="http://schemas.microsoft.com/office/drawing/2014/main" xmlns="" id="{7F51018B-EEAD-4997-8178-48AE719A5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7" y="404664"/>
            <a:ext cx="835342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 smtClean="0">
                <a:solidFill>
                  <a:schemeClr val="bg1"/>
                </a:solidFill>
                <a:latin typeface="Arial Black" pitchFamily="34" charset="0"/>
              </a:rPr>
              <a:t>Ao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 smtClean="0">
                <a:solidFill>
                  <a:schemeClr val="bg1"/>
                </a:solidFill>
                <a:latin typeface="Arial Black" pitchFamily="34" charset="0"/>
              </a:rPr>
              <a:t>prepararmos</a:t>
            </a:r>
            <a:endParaRPr lang="pt-BR" altLang="pt-BR" sz="7200" b="1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 a tua mesa,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515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tângulo 4">
            <a:extLst>
              <a:ext uri="{FF2B5EF4-FFF2-40B4-BE49-F238E27FC236}">
                <a16:creationId xmlns:a16="http://schemas.microsoft.com/office/drawing/2014/main" xmlns="" id="{974EC90B-2B46-4F48-B9B5-8036A8E50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84" y="692696"/>
            <a:ext cx="7632848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Em Ti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b="1" dirty="0">
                <a:solidFill>
                  <a:schemeClr val="bg1"/>
                </a:solidFill>
                <a:latin typeface="Arial Black" pitchFamily="34" charset="0"/>
              </a:rPr>
              <a:t>buscamos ressurreição!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383720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153</Words>
  <Application>Microsoft Office PowerPoint</Application>
  <PresentationFormat>Apresentação na tela (4:3)</PresentationFormat>
  <Paragraphs>44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0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39</cp:revision>
  <dcterms:created xsi:type="dcterms:W3CDTF">2011-06-08T13:41:59Z</dcterms:created>
  <dcterms:modified xsi:type="dcterms:W3CDTF">2020-11-20T00:46:38Z</dcterms:modified>
</cp:coreProperties>
</file>