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9" r:id="rId3"/>
    <p:sldId id="267" r:id="rId4"/>
    <p:sldId id="268" r:id="rId5"/>
    <p:sldId id="277" r:id="rId6"/>
    <p:sldId id="291" r:id="rId7"/>
    <p:sldId id="292" r:id="rId8"/>
    <p:sldId id="293" r:id="rId9"/>
    <p:sldId id="278" r:id="rId10"/>
    <p:sldId id="290" r:id="rId11"/>
    <p:sldId id="259" r:id="rId12"/>
    <p:sldId id="294" r:id="rId13"/>
    <p:sldId id="295" r:id="rId14"/>
    <p:sldId id="296" r:id="rId15"/>
    <p:sldId id="275" r:id="rId16"/>
    <p:sldId id="279" r:id="rId17"/>
    <p:sldId id="297" r:id="rId18"/>
    <p:sldId id="298" r:id="rId19"/>
    <p:sldId id="299" r:id="rId20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81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45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noite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enquanto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cidade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sonhava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97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céu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luz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estrela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brilhava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45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57" y="62068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anjos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anunciavam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hoje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é Natal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Jesus.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58" y="404664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1 -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noite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ficou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clara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clara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dia.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04664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Na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gruta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Jesus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Menino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humilde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pobre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nascia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45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noite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enquanto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cidade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sonhava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479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97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céu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luz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estrela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brilhava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33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57" y="62068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anjos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anunciavam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hoje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é Natal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Jesus.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92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08720"/>
            <a:ext cx="835292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2 - No campo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junto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rebanhos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,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88" y="836712"/>
            <a:ext cx="820891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Alguns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pastores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dormiam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23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:a16="http://schemas.microsoft.com/office/drawing/2014/main" xmlns="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896" y="764704"/>
            <a:ext cx="835292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acordaram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anjos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glória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Deus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repetiam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45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noite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enquanto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cidade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sonhava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479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97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céu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luz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estrela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brilhava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335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57" y="62068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anjos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anunciavam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hoje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é Natal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Jesus.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92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xmlns="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835292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3 –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assim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nasceu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Rei 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esperança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4">
            <a:extLst>
              <a:ext uri="{FF2B5EF4-FFF2-40B4-BE49-F238E27FC236}">
                <a16:creationId xmlns:a16="http://schemas.microsoft.com/office/drawing/2014/main" xmlns="" id="{F8A86ED8-417B-429C-8928-75EB2FAC0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404664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Nos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braços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Maria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Em forma 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criança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45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noite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enquanto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cidade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sonhava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479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97" y="764704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céu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luz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estrela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brilhava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335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57" y="62068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anjos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anunciavam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hoje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é Natal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Jesus.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92269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175</Words>
  <Application>Microsoft Office PowerPoint</Application>
  <PresentationFormat>Apresentação na tela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45</cp:revision>
  <dcterms:created xsi:type="dcterms:W3CDTF">2011-06-08T13:41:59Z</dcterms:created>
  <dcterms:modified xsi:type="dcterms:W3CDTF">2020-12-03T16:55:08Z</dcterms:modified>
</cp:coreProperties>
</file>