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2" r:id="rId13"/>
    <p:sldId id="273" r:id="rId14"/>
    <p:sldId id="274" r:id="rId15"/>
    <p:sldId id="268" r:id="rId16"/>
    <p:sldId id="269" r:id="rId17"/>
    <p:sldId id="270" r:id="rId18"/>
    <p:sldId id="275" r:id="rId19"/>
    <p:sldId id="280" r:id="rId20"/>
    <p:sldId id="281" r:id="rId21"/>
    <p:sldId id="282" r:id="rId22"/>
    <p:sldId id="276" r:id="rId23"/>
    <p:sldId id="277" r:id="rId24"/>
    <p:sldId id="278" r:id="rId25"/>
    <p:sldId id="279" r:id="rId26"/>
    <p:sldId id="283" r:id="rId27"/>
    <p:sldId id="284" r:id="rId28"/>
    <p:sldId id="285" r:id="rId29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1872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275" y="980728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1 - Um lar aonde os pais ainda se amam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436" y="105273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 os filhos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ainda vivem como irmãos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 venha quem vier encontre abrigo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257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146" y="980728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 todos tem direito ao mesmo pão.</a:t>
            </a:r>
            <a:r>
              <a:rPr lang="pt-BR" altLang="pt-BR" sz="7200" dirty="0">
                <a:solidFill>
                  <a:schemeClr val="bg1"/>
                </a:solidFill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264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565" y="105273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Onde todos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são por um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 um por todos,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401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Onde a paz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criou raízes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e floriu,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u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m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lar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assim feliz, </a:t>
            </a:r>
            <a:endParaRPr lang="pt-BR" altLang="pt-BR" sz="72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556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33" y="105273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Seja o sonho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Das famílias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do Brasil.</a:t>
            </a:r>
            <a:endParaRPr lang="pt-BR" altLang="pt-BR" sz="72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906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2 - Os filhos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qual rebentos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de oliveira,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040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05273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Alegrem os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caminhos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de seus pais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73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124744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 façam 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família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brasileira,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465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Achar seu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amanhã na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mesma paz!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41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565" y="105273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Onde todos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são por um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 um por todos,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51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Onde a paz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criou raízes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e floriu,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u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m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lar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assim feliz, </a:t>
            </a:r>
            <a:endParaRPr lang="pt-BR" altLang="pt-BR" sz="72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117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33" y="105273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Seja o sonho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Das famílias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do Brasil.</a:t>
            </a:r>
            <a:endParaRPr lang="pt-BR" altLang="pt-BR" sz="72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78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210" y="105273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3 – Os jovens corações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enamorados,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0145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05273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Humildes e aprendendo o verbo amar,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497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146" y="836712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Não deixem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de sonhar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extasiados,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78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980728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Que um dia também eles vão chegar!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3422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565" y="105273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Onde todos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são por um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 um por todos,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543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Onde a paz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criou raízes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e floriu,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u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m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lar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assim feliz, </a:t>
            </a:r>
            <a:endParaRPr lang="pt-BR" altLang="pt-BR" sz="72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8588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33" y="105273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Seja o sonho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Das famílias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do Brasil.</a:t>
            </a:r>
            <a:endParaRPr lang="pt-BR" altLang="pt-BR" sz="72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8664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196752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4 - Que aqueles que se sentem bem casados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1687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Deu certo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 seu amor,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 amor valeu,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3106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268760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Não vivam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como dois alienados: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4396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268760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Partilhem esta paz que Deus lhes deu!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4011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565" y="105273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Onde todos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são por um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 um por todos,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2355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Onde a paz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criou raízes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e floriu,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u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m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lar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assim feliz, </a:t>
            </a:r>
            <a:endParaRPr lang="pt-BR" altLang="pt-BR" sz="72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2446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33" y="105273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Seja o sonho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Das famílias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do Brasil.</a:t>
            </a:r>
            <a:endParaRPr lang="pt-BR" altLang="pt-BR" sz="72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284225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251</Words>
  <Application>Microsoft Office PowerPoint</Application>
  <PresentationFormat>Apresentação na tela (4:3)</PresentationFormat>
  <Paragraphs>75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29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39</cp:revision>
  <dcterms:created xsi:type="dcterms:W3CDTF">2011-06-08T13:41:59Z</dcterms:created>
  <dcterms:modified xsi:type="dcterms:W3CDTF">2020-12-04T19:59:03Z</dcterms:modified>
</cp:coreProperties>
</file>