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5" r:id="rId3"/>
    <p:sldId id="267" r:id="rId4"/>
    <p:sldId id="258" r:id="rId5"/>
    <p:sldId id="268" r:id="rId6"/>
    <p:sldId id="277" r:id="rId7"/>
    <p:sldId id="278" r:id="rId8"/>
    <p:sldId id="259" r:id="rId9"/>
    <p:sldId id="275" r:id="rId10"/>
    <p:sldId id="280" r:id="rId11"/>
    <p:sldId id="260" r:id="rId12"/>
    <p:sldId id="281" r:id="rId13"/>
    <p:sldId id="296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92" r:id="rId22"/>
    <p:sldId id="293" r:id="rId23"/>
    <p:sldId id="294" r:id="rId24"/>
    <p:sldId id="289" r:id="rId25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72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412776"/>
            <a:ext cx="792088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1 - Desde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princípio,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20688"/>
            <a:ext cx="792088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Antes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mesmo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que a terra começasse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a existir,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516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7" y="764704"/>
            <a:ext cx="770485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O Verbo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estava junto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Deus, 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332656"/>
            <a:ext cx="813690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Veio ao mundo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 pra não abandonar-nos</a:t>
            </a:r>
            <a:b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nesta viagem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nos deixou 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="" xmlns:a16="http://schemas.microsoft.com/office/drawing/2014/main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83" y="1052736"/>
            <a:ext cx="756084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odo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si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esmo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como Pão.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=""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39" y="548680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I: Verbum caro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factum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est 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Verbum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panis</a:t>
            </a:r>
            <a:endParaRPr lang="pt-BR" altLang="pt-BR" sz="72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factum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est. :I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="" xmlns:a16="http://schemas.microsoft.com/office/drawing/2014/main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908720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2. E aqui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partes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o teu pão 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meio a nós. 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="" xmlns:a16="http://schemas.microsoft.com/office/drawing/2014/main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20688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Todo aquele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comer,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não terá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mais fome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aqui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="" xmlns:a16="http://schemas.microsoft.com/office/drawing/2014/main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72" y="260648"/>
            <a:ext cx="8064896" cy="784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ive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tua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Igreja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em </a:t>
            </a:r>
            <a:r>
              <a:rPr lang="pt-BR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tornoa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Ti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nde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encontrará,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morada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eterna.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tângulo 4">
            <a:extLst>
              <a:ext uri="{FF2B5EF4-FFF2-40B4-BE49-F238E27FC236}">
                <a16:creationId xmlns="" xmlns:a16="http://schemas.microsoft.com/office/drawing/2014/main" id="{5E1574A0-5F22-40FB-A14C-8548EDD05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7" y="548680"/>
            <a:ext cx="770485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Verbum caro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factum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est 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Verbum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panis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factum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est. /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tângulo 4">
            <a:extLst>
              <a:ext uri="{FF2B5EF4-FFF2-40B4-BE49-F238E27FC236}">
                <a16:creationId xmlns="" xmlns:a16="http://schemas.microsoft.com/office/drawing/2014/main" id="{5FD8BDAA-B696-4131-B524-460442155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13" y="908720"/>
            <a:ext cx="835292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Verbum caro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factum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est 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Verbum Panis</a:t>
            </a:r>
            <a:r>
              <a:rPr lang="pt-BR" altLang="pt-BR" sz="7200" b="1" dirty="0">
                <a:solidFill>
                  <a:schemeClr val="bg1"/>
                </a:solidFill>
              </a:rPr>
              <a:t>.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tângulo 4">
            <a:extLst>
              <a:ext uri="{FF2B5EF4-FFF2-40B4-BE49-F238E27FC236}">
                <a16:creationId xmlns="" xmlns:a16="http://schemas.microsoft.com/office/drawing/2014/main" id="{66E66C77-B9F1-49B9-AEBD-057F76248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374" y="1556792"/>
            <a:ext cx="784887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3- Desde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princípio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tângulo 4">
            <a:extLst>
              <a:ext uri="{FF2B5EF4-FFF2-40B4-BE49-F238E27FC236}">
                <a16:creationId xmlns="" xmlns:a16="http://schemas.microsoft.com/office/drawing/2014/main" id="{66E66C77-B9F1-49B9-AEBD-057F76248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764704"/>
            <a:ext cx="784887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uando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o universo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foi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criado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da escuridão, /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309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7" y="908720"/>
            <a:ext cx="756084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Verbo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estava junto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a Deus 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04664"/>
            <a:ext cx="792088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Veio ao mundo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rico em misericórdia,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Deus mandou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Filho seu 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86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764704"/>
            <a:ext cx="763284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todo a si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mesmo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como Pão.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505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87" y="692696"/>
            <a:ext cx="79928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I: Verbum caro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factum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est 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Verbum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panis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factum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est. :I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620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7" y="908720"/>
            <a:ext cx="806514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4. E aqui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partes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teu pão em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meio a nós. </a:t>
            </a:r>
            <a:r>
              <a:rPr lang="pt-BR" altLang="pt-BR" sz="7200" dirty="0" smtClean="0">
                <a:latin typeface="Arial Black" pitchFamily="34" charset="0"/>
              </a:rPr>
              <a:t>/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208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460" y="620688"/>
            <a:ext cx="83534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Todo aquele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comer,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não terá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mais fome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aqui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415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695" y="908720"/>
            <a:ext cx="8064896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Vive tua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Igreja </a:t>
            </a: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em torno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Ti /</a:t>
            </a: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nde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 </a:t>
            </a: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encontrará, </a:t>
            </a:r>
          </a:p>
        </p:txBody>
      </p:sp>
    </p:spTree>
    <p:extLst>
      <p:ext uri="{BB962C8B-B14F-4D97-AF65-F5344CB8AC3E}">
        <p14:creationId xmlns:p14="http://schemas.microsoft.com/office/powerpoint/2010/main" val="863098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48680"/>
            <a:ext cx="7993385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morada eterna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aqui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partes o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teu pão em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meio a nós. </a:t>
            </a:r>
            <a:r>
              <a:rPr lang="pt-BR" altLang="pt-BR" sz="7200" dirty="0" smtClean="0">
                <a:latin typeface="Arial Black" pitchFamily="34" charset="0"/>
              </a:rPr>
              <a:t>/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821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620688"/>
            <a:ext cx="7992887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Todo aquele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comer,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não terá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mais fome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aqui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002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20688"/>
            <a:ext cx="835292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Vive tua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Igreja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em torno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Ti 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Onde 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encontrará,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 morada eterna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461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="" xmlns:a16="http://schemas.microsoft.com/office/drawing/2014/main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548680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I: Verbum caro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factum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est 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Verbum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panis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b="1" dirty="0" err="1">
                <a:solidFill>
                  <a:schemeClr val="bg1"/>
                </a:solidFill>
                <a:latin typeface="Arial Black" pitchFamily="34" charset="0"/>
              </a:rPr>
              <a:t>factum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est. :I</a:t>
            </a:r>
            <a:endParaRPr lang="pt-BR" altLang="pt-BR" sz="72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546587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275</Words>
  <Application>Microsoft Office PowerPoint</Application>
  <PresentationFormat>Apresentação na tela (4:3)</PresentationFormat>
  <Paragraphs>80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42</cp:revision>
  <dcterms:created xsi:type="dcterms:W3CDTF">2011-06-08T13:41:59Z</dcterms:created>
  <dcterms:modified xsi:type="dcterms:W3CDTF">2020-11-19T01:26:56Z</dcterms:modified>
</cp:coreProperties>
</file>