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70" r:id="rId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764704"/>
            <a:ext cx="748883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Aclamação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ao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Evangelho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Batismo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do Senhor </a:t>
            </a:r>
            <a:endParaRPr lang="en-US" altLang="pt-BR" sz="48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Ano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  <a:endParaRPr lang="en-US" altLang="pt-BR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710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412776"/>
            <a:ext cx="741682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smtClean="0">
                <a:solidFill>
                  <a:schemeClr val="bg1"/>
                </a:solidFill>
                <a:latin typeface="Arial Black" panose="020B0A04020102020204" pitchFamily="34" charset="0"/>
              </a:rPr>
              <a:t>   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4" y="620688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Abriram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céus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 fez-se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ouvir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voz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2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764704"/>
            <a:ext cx="763284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Eis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mei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filho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muito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amado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Escutai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todos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vós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4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412776"/>
            <a:ext cx="741682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4429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45</Words>
  <Application>Microsoft Office PowerPoint</Application>
  <PresentationFormat>Apresentação na tela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44</cp:revision>
  <dcterms:created xsi:type="dcterms:W3CDTF">2011-06-08T13:41:59Z</dcterms:created>
  <dcterms:modified xsi:type="dcterms:W3CDTF">2020-11-21T01:11:43Z</dcterms:modified>
</cp:coreProperties>
</file>